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1pPr>
    <a:lvl2pPr marL="483027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2pPr>
    <a:lvl3pPr marL="966052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3pPr>
    <a:lvl4pPr marL="1449080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4pPr>
    <a:lvl5pPr marL="1932104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5pPr>
    <a:lvl6pPr marL="2415133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6pPr>
    <a:lvl7pPr marL="2898159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7pPr>
    <a:lvl8pPr marL="3381187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8pPr>
    <a:lvl9pPr marL="3864211" algn="l" defTabSz="966052" rtl="0" eaLnBrk="1" latinLnBrk="0" hangingPunct="1">
      <a:defRPr sz="1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9FCC3B"/>
          </p15:clr>
        </p15:guide>
        <p15:guide id="2" pos="2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98" y="108"/>
      </p:cViewPr>
      <p:guideLst>
        <p:guide orient="horz" pos="3024"/>
        <p:guide pos="2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98" cy="458108"/>
          </a:xfrm>
          <a:prstGeom prst="rect">
            <a:avLst/>
          </a:prstGeom>
        </p:spPr>
        <p:txBody>
          <a:bodyPr vert="horz" lIns="86493" tIns="43247" rIns="86493" bIns="43247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0"/>
            <a:ext cx="2972098" cy="458108"/>
          </a:xfrm>
          <a:prstGeom prst="rect">
            <a:avLst/>
          </a:prstGeom>
        </p:spPr>
        <p:txBody>
          <a:bodyPr vert="horz" lIns="86493" tIns="43247" rIns="86493" bIns="43247" rtlCol="0"/>
          <a:lstStyle>
            <a:lvl1pPr algn="r">
              <a:defRPr sz="1100"/>
            </a:lvl1pPr>
          </a:lstStyle>
          <a:p>
            <a:fld id="{B9885196-91AC-474B-9CEB-56F8EDAD53E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493" tIns="43247" rIns="86493" bIns="432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098" y="4401156"/>
            <a:ext cx="5485805" cy="3599845"/>
          </a:xfrm>
          <a:prstGeom prst="rect">
            <a:avLst/>
          </a:prstGeom>
        </p:spPr>
        <p:txBody>
          <a:bodyPr vert="horz" lIns="86493" tIns="43247" rIns="86493" bIns="432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893"/>
            <a:ext cx="2972098" cy="458107"/>
          </a:xfrm>
          <a:prstGeom prst="rect">
            <a:avLst/>
          </a:prstGeom>
        </p:spPr>
        <p:txBody>
          <a:bodyPr vert="horz" lIns="86493" tIns="43247" rIns="86493" bIns="43247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8685893"/>
            <a:ext cx="2972098" cy="458107"/>
          </a:xfrm>
          <a:prstGeom prst="rect">
            <a:avLst/>
          </a:prstGeom>
        </p:spPr>
        <p:txBody>
          <a:bodyPr vert="horz" lIns="86493" tIns="43247" rIns="86493" bIns="43247" rtlCol="0" anchor="b"/>
          <a:lstStyle>
            <a:lvl1pPr algn="r">
              <a:defRPr sz="1100"/>
            </a:lvl1pPr>
          </a:lstStyle>
          <a:p>
            <a:fld id="{4518B45B-F53C-4546-A2B6-FC342A70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1pPr>
    <a:lvl2pPr marL="483027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2pPr>
    <a:lvl3pPr marL="966052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3pPr>
    <a:lvl4pPr marL="1449080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4pPr>
    <a:lvl5pPr marL="1932104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5pPr>
    <a:lvl6pPr marL="2415133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6pPr>
    <a:lvl7pPr marL="2898159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7pPr>
    <a:lvl8pPr marL="3381187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8pPr>
    <a:lvl9pPr marL="3864211" algn="l" defTabSz="96605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2663" y="1143000"/>
            <a:ext cx="2352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8B45B-F53C-4546-A2B6-FC342A70A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4"/>
            <a:ext cx="5486400" cy="2318067"/>
          </a:xfrm>
        </p:spPr>
        <p:txBody>
          <a:bodyPr/>
          <a:lstStyle>
            <a:lvl1pPr marL="0" indent="0" algn="ctr">
              <a:buNone/>
              <a:defRPr sz="1919"/>
            </a:lvl1pPr>
            <a:lvl2pPr marL="365664" indent="0" algn="ctr">
              <a:buNone/>
              <a:defRPr sz="1600"/>
            </a:lvl2pPr>
            <a:lvl3pPr marL="731327" indent="0" algn="ctr">
              <a:buNone/>
              <a:defRPr sz="1440"/>
            </a:lvl3pPr>
            <a:lvl4pPr marL="1096992" indent="0" algn="ctr">
              <a:buNone/>
              <a:defRPr sz="1280"/>
            </a:lvl4pPr>
            <a:lvl5pPr marL="1462656" indent="0" algn="ctr">
              <a:buNone/>
              <a:defRPr sz="1280"/>
            </a:lvl5pPr>
            <a:lvl6pPr marL="1828319" indent="0" algn="ctr">
              <a:buNone/>
              <a:defRPr sz="1280"/>
            </a:lvl6pPr>
            <a:lvl7pPr marL="2193981" indent="0" algn="ctr">
              <a:buNone/>
              <a:defRPr sz="1280"/>
            </a:lvl7pPr>
            <a:lvl8pPr marL="2559644" indent="0" algn="ctr">
              <a:buNone/>
              <a:defRPr sz="1280"/>
            </a:lvl8pPr>
            <a:lvl9pPr marL="2925309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9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9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19">
                <a:solidFill>
                  <a:schemeClr val="tx1"/>
                </a:solidFill>
              </a:defRPr>
            </a:lvl1pPr>
            <a:lvl2pPr marL="365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32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699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2656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31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3981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5964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530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6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6"/>
            <a:ext cx="31089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81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64" indent="0">
              <a:buNone/>
              <a:defRPr sz="1600" b="1"/>
            </a:lvl2pPr>
            <a:lvl3pPr marL="731327" indent="0">
              <a:buNone/>
              <a:defRPr sz="1440" b="1"/>
            </a:lvl3pPr>
            <a:lvl4pPr marL="1096992" indent="0">
              <a:buNone/>
              <a:defRPr sz="1280" b="1"/>
            </a:lvl4pPr>
            <a:lvl5pPr marL="1462656" indent="0">
              <a:buNone/>
              <a:defRPr sz="1280" b="1"/>
            </a:lvl5pPr>
            <a:lvl6pPr marL="1828319" indent="0">
              <a:buNone/>
              <a:defRPr sz="1280" b="1"/>
            </a:lvl6pPr>
            <a:lvl7pPr marL="2193981" indent="0">
              <a:buNone/>
              <a:defRPr sz="1280" b="1"/>
            </a:lvl7pPr>
            <a:lvl8pPr marL="2559644" indent="0">
              <a:buNone/>
              <a:defRPr sz="1280" b="1"/>
            </a:lvl8pPr>
            <a:lvl9pPr marL="2925309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9"/>
            <a:ext cx="309467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4" y="2353628"/>
            <a:ext cx="3109913" cy="1153477"/>
          </a:xfrm>
        </p:spPr>
        <p:txBody>
          <a:bodyPr anchor="b"/>
          <a:lstStyle>
            <a:lvl1pPr marL="0" indent="0">
              <a:buNone/>
              <a:defRPr sz="1919" b="1"/>
            </a:lvl1pPr>
            <a:lvl2pPr marL="365664" indent="0">
              <a:buNone/>
              <a:defRPr sz="1600" b="1"/>
            </a:lvl2pPr>
            <a:lvl3pPr marL="731327" indent="0">
              <a:buNone/>
              <a:defRPr sz="1440" b="1"/>
            </a:lvl3pPr>
            <a:lvl4pPr marL="1096992" indent="0">
              <a:buNone/>
              <a:defRPr sz="1280" b="1"/>
            </a:lvl4pPr>
            <a:lvl5pPr marL="1462656" indent="0">
              <a:buNone/>
              <a:defRPr sz="1280" b="1"/>
            </a:lvl5pPr>
            <a:lvl6pPr marL="1828319" indent="0">
              <a:buNone/>
              <a:defRPr sz="1280" b="1"/>
            </a:lvl6pPr>
            <a:lvl7pPr marL="2193981" indent="0">
              <a:buNone/>
              <a:defRPr sz="1280" b="1"/>
            </a:lvl7pPr>
            <a:lvl8pPr marL="2559644" indent="0">
              <a:buNone/>
              <a:defRPr sz="1280" b="1"/>
            </a:lvl8pPr>
            <a:lvl9pPr marL="2925309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4" y="3507109"/>
            <a:ext cx="310991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401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1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4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664" indent="0">
              <a:buNone/>
              <a:defRPr sz="1120"/>
            </a:lvl2pPr>
            <a:lvl3pPr marL="731327" indent="0">
              <a:buNone/>
              <a:defRPr sz="960"/>
            </a:lvl3pPr>
            <a:lvl4pPr marL="1096992" indent="0">
              <a:buNone/>
              <a:defRPr sz="800"/>
            </a:lvl4pPr>
            <a:lvl5pPr marL="1462656" indent="0">
              <a:buNone/>
              <a:defRPr sz="800"/>
            </a:lvl5pPr>
            <a:lvl6pPr marL="1828319" indent="0">
              <a:buNone/>
              <a:defRPr sz="800"/>
            </a:lvl6pPr>
            <a:lvl7pPr marL="2193981" indent="0">
              <a:buNone/>
              <a:defRPr sz="800"/>
            </a:lvl7pPr>
            <a:lvl8pPr marL="2559644" indent="0">
              <a:buNone/>
              <a:defRPr sz="800"/>
            </a:lvl8pPr>
            <a:lvl9pPr marL="29253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401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664" indent="0">
              <a:buNone/>
              <a:defRPr sz="2240"/>
            </a:lvl2pPr>
            <a:lvl3pPr marL="731327" indent="0">
              <a:buNone/>
              <a:defRPr sz="1919"/>
            </a:lvl3pPr>
            <a:lvl4pPr marL="1096992" indent="0">
              <a:buNone/>
              <a:defRPr sz="1600"/>
            </a:lvl4pPr>
            <a:lvl5pPr marL="1462656" indent="0">
              <a:buNone/>
              <a:defRPr sz="1600"/>
            </a:lvl5pPr>
            <a:lvl6pPr marL="1828319" indent="0">
              <a:buNone/>
              <a:defRPr sz="1600"/>
            </a:lvl6pPr>
            <a:lvl7pPr marL="2193981" indent="0">
              <a:buNone/>
              <a:defRPr sz="1600"/>
            </a:lvl7pPr>
            <a:lvl8pPr marL="2559644" indent="0">
              <a:buNone/>
              <a:defRPr sz="1600"/>
            </a:lvl8pPr>
            <a:lvl9pPr marL="29253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4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664" indent="0">
              <a:buNone/>
              <a:defRPr sz="1120"/>
            </a:lvl2pPr>
            <a:lvl3pPr marL="731327" indent="0">
              <a:buNone/>
              <a:defRPr sz="960"/>
            </a:lvl3pPr>
            <a:lvl4pPr marL="1096992" indent="0">
              <a:buNone/>
              <a:defRPr sz="800"/>
            </a:lvl4pPr>
            <a:lvl5pPr marL="1462656" indent="0">
              <a:buNone/>
              <a:defRPr sz="800"/>
            </a:lvl5pPr>
            <a:lvl6pPr marL="1828319" indent="0">
              <a:buNone/>
              <a:defRPr sz="800"/>
            </a:lvl6pPr>
            <a:lvl7pPr marL="2193981" indent="0">
              <a:buNone/>
              <a:defRPr sz="800"/>
            </a:lvl7pPr>
            <a:lvl8pPr marL="2559644" indent="0">
              <a:buNone/>
              <a:defRPr sz="800"/>
            </a:lvl8pPr>
            <a:lvl9pPr marL="29253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4" y="511181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2555876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6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7528-FECD-40E9-8848-8AC3F286F2C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4" y="8898896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6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8102-9471-4ACB-A6DC-C84ABEA9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327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32" indent="-182832" algn="l" defTabSz="73132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496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14159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824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487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151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6814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2478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141" indent="-182832" algn="l" defTabSz="73132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664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327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92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2656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319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3981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59644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5309" algn="l" defTabSz="731327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25257" r="27754" b="36260"/>
          <a:stretch/>
        </p:blipFill>
        <p:spPr>
          <a:xfrm>
            <a:off x="3156855" y="1870043"/>
            <a:ext cx="1001486" cy="9869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054" y="170654"/>
            <a:ext cx="4907114" cy="153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PARKING PASS</a:t>
            </a:r>
          </a:p>
          <a:p>
            <a:pPr algn="ctr"/>
            <a:r>
              <a:rPr lang="en-US" sz="3996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Research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477" y="2944361"/>
            <a:ext cx="616226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Guest of</a:t>
            </a:r>
            <a:endParaRPr lang="en-US" sz="3996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Learning &amp; Longevity Research Network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Note: Place this pass on your car dashboard, facing up.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25257" r="27754" b="36260"/>
          <a:stretch/>
        </p:blipFill>
        <p:spPr>
          <a:xfrm>
            <a:off x="3162951" y="6765127"/>
            <a:ext cx="1001486" cy="98697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2004" y="4906343"/>
            <a:ext cx="7251192" cy="4654813"/>
          </a:xfrm>
          <a:prstGeom prst="roundRect">
            <a:avLst>
              <a:gd name="adj" fmla="val 4507"/>
            </a:avLst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7" dirty="0"/>
          </a:p>
        </p:txBody>
      </p:sp>
      <p:sp>
        <p:nvSpPr>
          <p:cNvPr id="15" name="TextBox 14"/>
          <p:cNvSpPr txBox="1"/>
          <p:nvPr/>
        </p:nvSpPr>
        <p:spPr>
          <a:xfrm>
            <a:off x="1210152" y="5065744"/>
            <a:ext cx="4907114" cy="153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PARKING PASS</a:t>
            </a:r>
          </a:p>
          <a:p>
            <a:pPr algn="ctr"/>
            <a:r>
              <a:rPr lang="en-US" sz="3996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Research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2574" y="7839449"/>
            <a:ext cx="616226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Guest of</a:t>
            </a:r>
            <a:endParaRPr lang="en-US" sz="3996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Learning &amp; Longevity Research Network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: Place this pass on your car dashboard, facing up.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" y="25961"/>
            <a:ext cx="7251192" cy="4654813"/>
          </a:xfrm>
          <a:prstGeom prst="roundRect">
            <a:avLst>
              <a:gd name="adj" fmla="val 4507"/>
            </a:avLst>
          </a:prstGeom>
          <a:noFill/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97" dirty="0"/>
          </a:p>
        </p:txBody>
      </p:sp>
    </p:spTree>
    <p:extLst>
      <p:ext uri="{BB962C8B-B14F-4D97-AF65-F5344CB8AC3E}">
        <p14:creationId xmlns:p14="http://schemas.microsoft.com/office/powerpoint/2010/main" val="251242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49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Berlin Sans FB Demi</vt:lpstr>
      <vt:lpstr>Calibri</vt:lpstr>
      <vt:lpstr>Calibri Light</vt:lpstr>
      <vt:lpstr>Office Theme</vt:lpstr>
      <vt:lpstr>PowerPoint Presentation</vt:lpstr>
    </vt:vector>
  </TitlesOfParts>
  <Company>College of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Dalton</dc:creator>
  <cp:lastModifiedBy>Ian Dalton</cp:lastModifiedBy>
  <cp:revision>19</cp:revision>
  <cp:lastPrinted>2018-06-20T13:26:30Z</cp:lastPrinted>
  <dcterms:created xsi:type="dcterms:W3CDTF">2018-06-19T16:03:06Z</dcterms:created>
  <dcterms:modified xsi:type="dcterms:W3CDTF">2019-01-10T18:10:38Z</dcterms:modified>
</cp:coreProperties>
</file>