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9CCD-1627-475A-806E-E4EA4FDC0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818CD-DFD8-41F2-A078-A6D72B9B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BBB9-7C7F-48D4-9E3E-7E533F60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A7EE8-1502-4AA9-BD70-892192AD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3B830-BBDF-4761-9A57-2BB4C938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1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AAFC-9EAA-4B3B-BCAF-CBC668DC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35C24-ABD5-4C25-B3F3-DD9EB522D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C81-4B9C-45A6-B858-2AEC91CD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14E69-4EC6-47DA-A079-8B615185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7659C-88D8-4C10-BBE9-C92BB6A4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54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75A7D-283B-40DC-B80F-C6650664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0F1BE-EFA9-4ED5-B4D2-E2D6D4A50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3C358-BAE8-4CEB-99E7-55D0A3C08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F30E-9CE3-4DE8-B51C-8F577858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4CB8B-A206-4F72-BBD8-CB2EEEE4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25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EB04-8B49-47A4-A65C-2C667289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27DD-35AB-4CDB-9906-CBE1F9B2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7A76-87FB-46ED-A90E-6EFDCBC8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32BA-9F3B-40A5-AE9E-36A3F514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2DBFD-7C2C-4E11-820C-67A7BE23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4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A143-F513-4B5C-B1F3-7E9337B6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6506-2F51-498B-925D-E0C961FC7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09CE-6417-4E12-B139-DA550F65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9BE9-A5ED-4D02-ABE3-785B88C9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4CDB1-F07C-4642-AA85-826E2A20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05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49E9-AEC0-48F4-AC1D-27802E61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6F44-9CCE-4BFC-AFF2-52D863289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576A8-36D1-4369-B922-D63C66F1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E291D-20DE-48BF-B2F6-29DABF17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853F-BCA8-45C3-A23B-75613BD9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9A9C-BD1B-46F9-A2C8-8631CE27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9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E835-E92B-4427-88B8-53B5A03B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7BCD-8396-43C6-9ADA-E9C13697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858F-0B41-4274-80DB-3425080E1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3A571-E9EE-43AF-8830-044217C40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51A5B-D41B-4B65-8FBA-94F87D0F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F8F66-DC2B-415A-B76A-6701625C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E7321-4C4E-40E8-9686-CBE48F23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9DE85-4AE6-44A1-A594-CE777F81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8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9C59-ED6F-43F7-940E-35060460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14FAD-9989-43A2-BC0B-25EA0164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E545D-AE0B-43CE-855E-EAEFCBBB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8D010-65FE-464A-B99E-30A6149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98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566A5-F803-45CC-97A0-DF2E983D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AE5AA-8C89-489B-A669-5802BEE1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508F5-FA3A-4E51-86B9-AAED850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4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57FA-E77C-4269-9189-1494E082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7A63-F869-4D9C-A91F-3BA571D7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4BEF1-212A-4748-8FFF-03AE90A3F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D525-BC40-43AA-8376-FEE4FEE1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73779-E3EE-4BED-9224-4DCA6C36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D749-A0F4-4C79-8620-2E803C1A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2409-63DB-4BD0-84E6-2253CD13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D1E9B7-CF2A-46DA-B960-DD54806E2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90B49-7B1B-4EE2-8C02-0791CB642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E57EB-E415-49DC-BDFE-2B879AA70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F98C-6F37-49FF-A4F9-E25BF13C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4FCA6-78E4-4F6E-A6AA-25BFCDD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40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4074C-2065-4D12-B60F-4232558F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E4AC-D462-4523-9D26-585CE7DE7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19B7-BFA7-44ED-A365-BB809A229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70CD-0147-4409-839D-D6EF3F89650F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992FD-F3EC-4D7B-A52E-2FA33B37E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67AB-CA72-4766-8AC6-5E613A785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D37EF-A905-421F-B485-7BFED998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9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256C92AA-A50D-46EE-A097-43E11A5C5187}"/>
              </a:ext>
            </a:extLst>
          </p:cNvPr>
          <p:cNvGrpSpPr/>
          <p:nvPr/>
        </p:nvGrpSpPr>
        <p:grpSpPr>
          <a:xfrm>
            <a:off x="1567268" y="1202755"/>
            <a:ext cx="8025018" cy="3886297"/>
            <a:chOff x="1567268" y="1202755"/>
            <a:chExt cx="8025018" cy="388629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C965652-FB94-4266-B0A8-A7425C178619}"/>
                </a:ext>
              </a:extLst>
            </p:cNvPr>
            <p:cNvSpPr/>
            <p:nvPr/>
          </p:nvSpPr>
          <p:spPr>
            <a:xfrm>
              <a:off x="1606506" y="4661502"/>
              <a:ext cx="1210745" cy="408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55CEB3-D7BB-4F8B-BFC2-DAB4150D6A78}"/>
                </a:ext>
              </a:extLst>
            </p:cNvPr>
            <p:cNvSpPr/>
            <p:nvPr/>
          </p:nvSpPr>
          <p:spPr>
            <a:xfrm>
              <a:off x="4816435" y="1249629"/>
              <a:ext cx="1493078" cy="574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979E98E-F22A-4A3C-94A7-0BEBD61AE806}"/>
                    </a:ext>
                  </a:extLst>
                </p:cNvPr>
                <p:cNvSpPr/>
                <p:nvPr/>
              </p:nvSpPr>
              <p:spPr>
                <a:xfrm>
                  <a:off x="5052993" y="1202755"/>
                  <a:ext cx="1010213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  <a:p>
                  <a:r>
                    <a:rPr lang="en-US" altLang="zh-CN" dirty="0"/>
                    <a:t>P:12 N:9</a:t>
                  </a:r>
                  <a:endParaRPr lang="zh-CN" altLang="en-US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979E98E-F22A-4A3C-94A7-0BEBD61AE8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993" y="1202755"/>
                  <a:ext cx="1010213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5422" r="-421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16EF1D0-EE39-4B2A-AE45-ED24C24057CD}"/>
                </a:ext>
              </a:extLst>
            </p:cNvPr>
            <p:cNvCxnSpPr>
              <a:cxnSpLocks/>
              <a:stCxn id="4" idx="2"/>
              <a:endCxn id="50" idx="0"/>
            </p:cNvCxnSpPr>
            <p:nvPr/>
          </p:nvCxnSpPr>
          <p:spPr>
            <a:xfrm flipH="1">
              <a:off x="3392576" y="1823890"/>
              <a:ext cx="2170398" cy="495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38940F-083F-461E-84C6-315B866688EE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5562974" y="1823890"/>
              <a:ext cx="2127968" cy="495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6B0A7-7A82-4788-8E98-7679494EF3E2}"/>
                </a:ext>
              </a:extLst>
            </p:cNvPr>
            <p:cNvSpPr/>
            <p:nvPr/>
          </p:nvSpPr>
          <p:spPr>
            <a:xfrm>
              <a:off x="7085569" y="2319358"/>
              <a:ext cx="1210745" cy="5376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BE6CB2-863B-403D-B3C4-605FE42107F7}"/>
                </a:ext>
              </a:extLst>
            </p:cNvPr>
            <p:cNvSpPr txBox="1"/>
            <p:nvPr/>
          </p:nvSpPr>
          <p:spPr>
            <a:xfrm>
              <a:off x="7045220" y="2273225"/>
              <a:ext cx="1289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</a:t>
              </a:r>
            </a:p>
            <a:p>
              <a:pPr algn="ctr"/>
              <a:r>
                <a:rPr lang="en-US" altLang="zh-CN" dirty="0"/>
                <a:t>P:5 N:8</a:t>
              </a:r>
              <a:endParaRPr lang="zh-CN" altLang="en-US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4F19A3-9593-4E07-A11F-C8E6095873BE}"/>
                </a:ext>
              </a:extLst>
            </p:cNvPr>
            <p:cNvCxnSpPr>
              <a:cxnSpLocks/>
              <a:stCxn id="14" idx="2"/>
              <a:endCxn id="34" idx="0"/>
            </p:cNvCxnSpPr>
            <p:nvPr/>
          </p:nvCxnSpPr>
          <p:spPr>
            <a:xfrm>
              <a:off x="7690942" y="2857008"/>
              <a:ext cx="0" cy="15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264DE8-F3D0-4322-A905-D4F2FA0DA462}"/>
                </a:ext>
              </a:extLst>
            </p:cNvPr>
            <p:cNvSpPr/>
            <p:nvPr/>
          </p:nvSpPr>
          <p:spPr>
            <a:xfrm>
              <a:off x="7085569" y="3009082"/>
              <a:ext cx="1210745" cy="408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0C193F2-66A0-4258-BB08-B618A92E26D4}"/>
                    </a:ext>
                  </a:extLst>
                </p:cNvPr>
                <p:cNvSpPr/>
                <p:nvPr/>
              </p:nvSpPr>
              <p:spPr>
                <a:xfrm>
                  <a:off x="7444207" y="3028488"/>
                  <a:ext cx="493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C0C193F2-66A0-4258-BB08-B618A92E2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207" y="3028488"/>
                  <a:ext cx="49346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7F24AF-DDF0-4093-AA3F-0387A8D2F259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6512600" y="3417226"/>
              <a:ext cx="1178342" cy="573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2A2FB8D-F3DF-4DF5-95F3-1E91DB5715BC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7690942" y="3417226"/>
              <a:ext cx="1256737" cy="5739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A987D5-0816-4AFF-8B5B-AB80F4B645C4}"/>
                </a:ext>
              </a:extLst>
            </p:cNvPr>
            <p:cNvSpPr/>
            <p:nvPr/>
          </p:nvSpPr>
          <p:spPr>
            <a:xfrm>
              <a:off x="5907227" y="3991184"/>
              <a:ext cx="1210745" cy="529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3220A70-5D3D-49F7-A26E-B8BE46DBC66C}"/>
                </a:ext>
              </a:extLst>
            </p:cNvPr>
            <p:cNvSpPr/>
            <p:nvPr/>
          </p:nvSpPr>
          <p:spPr>
            <a:xfrm>
              <a:off x="8342306" y="3991184"/>
              <a:ext cx="1210745" cy="529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C343CC4-C40B-4FAD-B638-C6F4294319FE}"/>
                </a:ext>
              </a:extLst>
            </p:cNvPr>
            <p:cNvCxnSpPr>
              <a:cxnSpLocks/>
              <a:stCxn id="39" idx="2"/>
              <a:endCxn id="44" idx="0"/>
            </p:cNvCxnSpPr>
            <p:nvPr/>
          </p:nvCxnSpPr>
          <p:spPr>
            <a:xfrm flipH="1">
              <a:off x="6512599" y="4520982"/>
              <a:ext cx="1" cy="159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1BFFA03-B9DB-441B-8036-DBB88FA791A7}"/>
                </a:ext>
              </a:extLst>
            </p:cNvPr>
            <p:cNvSpPr/>
            <p:nvPr/>
          </p:nvSpPr>
          <p:spPr>
            <a:xfrm>
              <a:off x="5907226" y="4680908"/>
              <a:ext cx="1210745" cy="408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4AF969D-74C4-4110-9B48-830B42F4CE5C}"/>
                </a:ext>
              </a:extLst>
            </p:cNvPr>
            <p:cNvSpPr txBox="1"/>
            <p:nvPr/>
          </p:nvSpPr>
          <p:spPr>
            <a:xfrm>
              <a:off x="6032810" y="4688757"/>
              <a:ext cx="937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Positive</a:t>
              </a:r>
              <a:endParaRPr lang="zh-CN" alt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73CFDD-C4F3-4A03-930E-FD19BE6AB66F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8947679" y="4520982"/>
              <a:ext cx="0" cy="159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0A0D23F-640D-43FD-AA8B-EF0BF3027AEE}"/>
                </a:ext>
              </a:extLst>
            </p:cNvPr>
            <p:cNvSpPr/>
            <p:nvPr/>
          </p:nvSpPr>
          <p:spPr>
            <a:xfrm>
              <a:off x="8342306" y="4680908"/>
              <a:ext cx="1210745" cy="408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598716-5017-45A7-99C1-5A92DB8E1C53}"/>
                </a:ext>
              </a:extLst>
            </p:cNvPr>
            <p:cNvSpPr/>
            <p:nvPr/>
          </p:nvSpPr>
          <p:spPr>
            <a:xfrm>
              <a:off x="8412114" y="4700314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Negative</a:t>
              </a:r>
              <a:endParaRPr lang="zh-CN" alt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B89E62-210D-4FA2-9A1A-079917C339C7}"/>
                </a:ext>
              </a:extLst>
            </p:cNvPr>
            <p:cNvSpPr/>
            <p:nvPr/>
          </p:nvSpPr>
          <p:spPr>
            <a:xfrm>
              <a:off x="2787203" y="2319357"/>
              <a:ext cx="1210745" cy="5376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EC3ECB-3889-4835-95DA-FBB2E4BA6BB4}"/>
                </a:ext>
              </a:extLst>
            </p:cNvPr>
            <p:cNvSpPr txBox="1"/>
            <p:nvPr/>
          </p:nvSpPr>
          <p:spPr>
            <a:xfrm>
              <a:off x="2830665" y="2274213"/>
              <a:ext cx="11123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</a:p>
            <a:p>
              <a:pPr algn="ctr"/>
              <a:r>
                <a:rPr lang="en-US" altLang="zh-CN" dirty="0"/>
                <a:t>P:7 N:1</a:t>
              </a:r>
              <a:endParaRPr lang="zh-CN" alt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F4387F-9F95-4C2D-88A1-AA06214BEC2C}"/>
                </a:ext>
              </a:extLst>
            </p:cNvPr>
            <p:cNvCxnSpPr>
              <a:cxnSpLocks/>
              <a:stCxn id="50" idx="2"/>
              <a:endCxn id="53" idx="0"/>
            </p:cNvCxnSpPr>
            <p:nvPr/>
          </p:nvCxnSpPr>
          <p:spPr>
            <a:xfrm>
              <a:off x="3392576" y="2857008"/>
              <a:ext cx="0" cy="152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37A4530-9384-4EC8-876A-59F16C082D66}"/>
                </a:ext>
              </a:extLst>
            </p:cNvPr>
            <p:cNvSpPr/>
            <p:nvPr/>
          </p:nvSpPr>
          <p:spPr>
            <a:xfrm>
              <a:off x="2787203" y="3009082"/>
              <a:ext cx="1210745" cy="408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E5E2BA0-EC73-43BA-A159-5224EB8C2BE6}"/>
                    </a:ext>
                  </a:extLst>
                </p:cNvPr>
                <p:cNvSpPr/>
                <p:nvPr/>
              </p:nvSpPr>
              <p:spPr>
                <a:xfrm>
                  <a:off x="3145841" y="3028488"/>
                  <a:ext cx="4934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E5E2BA0-EC73-43BA-A159-5224EB8C2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841" y="3028488"/>
                  <a:ext cx="49346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80A7E8-77D7-418E-9130-39223F6E874F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2214234" y="3417226"/>
              <a:ext cx="1178342" cy="5739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68659A3-5FDA-4DD5-AA3F-1A39EF723101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>
              <a:off x="3392576" y="3417226"/>
              <a:ext cx="1256737" cy="5739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D4CBE1-6CCF-4D02-B0D6-83C668BACEAB}"/>
                </a:ext>
              </a:extLst>
            </p:cNvPr>
            <p:cNvSpPr/>
            <p:nvPr/>
          </p:nvSpPr>
          <p:spPr>
            <a:xfrm>
              <a:off x="1608861" y="3991184"/>
              <a:ext cx="1210745" cy="529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55F5421-6D7B-4AFE-81F4-EAF0E3F882AC}"/>
                </a:ext>
              </a:extLst>
            </p:cNvPr>
            <p:cNvSpPr/>
            <p:nvPr/>
          </p:nvSpPr>
          <p:spPr>
            <a:xfrm>
              <a:off x="4043940" y="3991184"/>
              <a:ext cx="1210745" cy="5297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7090C08-816E-4238-93C8-E745D72F86E2}"/>
                </a:ext>
              </a:extLst>
            </p:cNvPr>
            <p:cNvCxnSpPr>
              <a:cxnSpLocks/>
              <a:stCxn id="57" idx="2"/>
              <a:endCxn id="69" idx="0"/>
            </p:cNvCxnSpPr>
            <p:nvPr/>
          </p:nvCxnSpPr>
          <p:spPr>
            <a:xfrm flipH="1">
              <a:off x="2211879" y="4520982"/>
              <a:ext cx="2355" cy="140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0A6916-9227-42D4-A3C0-06F6B8FB130D}"/>
                </a:ext>
              </a:extLst>
            </p:cNvPr>
            <p:cNvSpPr txBox="1"/>
            <p:nvPr/>
          </p:nvSpPr>
          <p:spPr>
            <a:xfrm>
              <a:off x="1742906" y="4680908"/>
              <a:ext cx="937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Positive</a:t>
              </a:r>
              <a:endParaRPr lang="zh-CN" altLang="en-US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63D4850-D665-4E46-B622-BB6D9A6D00EA}"/>
                </a:ext>
              </a:extLst>
            </p:cNvPr>
            <p:cNvCxnSpPr>
              <a:cxnSpLocks/>
              <a:stCxn id="58" idx="2"/>
              <a:endCxn id="64" idx="0"/>
            </p:cNvCxnSpPr>
            <p:nvPr/>
          </p:nvCxnSpPr>
          <p:spPr>
            <a:xfrm>
              <a:off x="4649313" y="4520982"/>
              <a:ext cx="0" cy="1599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76AFB8D-7076-407B-9D24-B3C662A6B275}"/>
                </a:ext>
              </a:extLst>
            </p:cNvPr>
            <p:cNvSpPr/>
            <p:nvPr/>
          </p:nvSpPr>
          <p:spPr>
            <a:xfrm>
              <a:off x="4043940" y="4680908"/>
              <a:ext cx="1210745" cy="4081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247634-E90E-40D5-9128-3D30D3D5EE70}"/>
                </a:ext>
              </a:extLst>
            </p:cNvPr>
            <p:cNvSpPr/>
            <p:nvPr/>
          </p:nvSpPr>
          <p:spPr>
            <a:xfrm>
              <a:off x="4129323" y="4700314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Positive</a:t>
              </a:r>
              <a:endParaRPr lang="zh-CN" alt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3D07147-79D9-4333-A2F1-16E95EABFD8A}"/>
                </a:ext>
              </a:extLst>
            </p:cNvPr>
            <p:cNvSpPr txBox="1"/>
            <p:nvPr/>
          </p:nvSpPr>
          <p:spPr>
            <a:xfrm>
              <a:off x="4004702" y="3944911"/>
              <a:ext cx="1289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</a:t>
              </a:r>
            </a:p>
            <a:p>
              <a:pPr algn="ctr"/>
              <a:r>
                <a:rPr lang="en-US" altLang="zh-CN" dirty="0"/>
                <a:t>P:4 N:1</a:t>
              </a:r>
              <a:endParaRPr lang="zh-CN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5BFCF4D-8AC6-4361-88F6-3F59D072E3E8}"/>
                </a:ext>
              </a:extLst>
            </p:cNvPr>
            <p:cNvSpPr txBox="1"/>
            <p:nvPr/>
          </p:nvSpPr>
          <p:spPr>
            <a:xfrm>
              <a:off x="1567268" y="3941592"/>
              <a:ext cx="1289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</a:p>
            <a:p>
              <a:pPr algn="ctr"/>
              <a:r>
                <a:rPr lang="en-US" altLang="zh-CN" dirty="0"/>
                <a:t>P:3 N:0</a:t>
              </a:r>
              <a:endParaRPr lang="zh-CN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C22254C-6A71-48BE-BD06-4F1965D3D7C6}"/>
                </a:ext>
              </a:extLst>
            </p:cNvPr>
            <p:cNvSpPr txBox="1"/>
            <p:nvPr/>
          </p:nvSpPr>
          <p:spPr>
            <a:xfrm>
              <a:off x="5873647" y="3932917"/>
              <a:ext cx="1289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T</a:t>
              </a:r>
            </a:p>
            <a:p>
              <a:pPr algn="ctr"/>
              <a:r>
                <a:rPr lang="en-US" altLang="zh-CN" dirty="0"/>
                <a:t>P:4 N:3</a:t>
              </a:r>
              <a:endParaRPr lang="zh-CN" alt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923DBFE-89AD-4E3C-B244-FB69D6FE1377}"/>
                </a:ext>
              </a:extLst>
            </p:cNvPr>
            <p:cNvSpPr txBox="1"/>
            <p:nvPr/>
          </p:nvSpPr>
          <p:spPr>
            <a:xfrm>
              <a:off x="8303067" y="3932916"/>
              <a:ext cx="1289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F</a:t>
              </a:r>
            </a:p>
            <a:p>
              <a:pPr algn="ctr"/>
              <a:r>
                <a:rPr lang="en-US" altLang="zh-CN" dirty="0"/>
                <a:t>P:1 N:5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874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</TotalTime>
  <Words>55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Fantacy Liu</dc:creator>
  <cp:lastModifiedBy>Fantacy Liu</cp:lastModifiedBy>
  <cp:revision>6</cp:revision>
  <dcterms:created xsi:type="dcterms:W3CDTF">2019-10-07T08:19:16Z</dcterms:created>
  <dcterms:modified xsi:type="dcterms:W3CDTF">2019-10-10T18:58:22Z</dcterms:modified>
</cp:coreProperties>
</file>