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8/29/2014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8/29/2014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8/29/2014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8/29/2014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8/29/2014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DSC – Lessons Learned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Dennis Rye</a:t>
            </a:r>
          </a:p>
          <a:p>
            <a:r>
              <a:rPr lang="en-US" dirty="0" smtClean="0"/>
              <a:t>SYSTEMHOSTING A/S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8151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Hvorfor</a:t>
            </a:r>
            <a:r>
              <a:rPr lang="en-US" dirty="0" smtClean="0"/>
              <a:t> vi </a:t>
            </a:r>
            <a:r>
              <a:rPr lang="en-US" dirty="0" err="1" smtClean="0"/>
              <a:t>kigger</a:t>
            </a:r>
            <a:r>
              <a:rPr lang="en-US" dirty="0" smtClean="0"/>
              <a:t> p</a:t>
            </a:r>
            <a:r>
              <a:rPr lang="da-DK" dirty="0" smtClean="0"/>
              <a:t>å DSC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Policies </a:t>
            </a:r>
            <a:r>
              <a:rPr lang="en-US" dirty="0" err="1" smtClean="0"/>
              <a:t>er</a:t>
            </a:r>
            <a:r>
              <a:rPr lang="en-US" dirty="0"/>
              <a:t> </a:t>
            </a:r>
            <a:r>
              <a:rPr lang="en-US" dirty="0" err="1" smtClean="0"/>
              <a:t>ikke</a:t>
            </a:r>
            <a:r>
              <a:rPr lang="en-US" dirty="0" smtClean="0"/>
              <a:t> </a:t>
            </a:r>
            <a:r>
              <a:rPr lang="en-US" dirty="0" err="1" smtClean="0"/>
              <a:t>godt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alting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Vi </a:t>
            </a:r>
            <a:r>
              <a:rPr lang="en-US" dirty="0" err="1" smtClean="0"/>
              <a:t>elsker</a:t>
            </a:r>
            <a:r>
              <a:rPr lang="en-US" dirty="0" smtClean="0"/>
              <a:t> PowerShell</a:t>
            </a:r>
          </a:p>
          <a:p>
            <a:endParaRPr lang="en-US" dirty="0" smtClean="0"/>
          </a:p>
          <a:p>
            <a:r>
              <a:rPr lang="en-US" dirty="0" smtClean="0"/>
              <a:t>Vi </a:t>
            </a:r>
            <a:r>
              <a:rPr lang="en-US" dirty="0" err="1" smtClean="0"/>
              <a:t>hader</a:t>
            </a:r>
            <a:r>
              <a:rPr lang="en-US" dirty="0" smtClean="0"/>
              <a:t> “configuration drift”</a:t>
            </a:r>
          </a:p>
          <a:p>
            <a:endParaRPr lang="en-US" dirty="0"/>
          </a:p>
          <a:p>
            <a:r>
              <a:rPr lang="en-US" dirty="0" smtClean="0"/>
              <a:t>Microsoft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gjort</a:t>
            </a:r>
            <a:r>
              <a:rPr lang="en-US" dirty="0" smtClean="0"/>
              <a:t> </a:t>
            </a:r>
            <a:r>
              <a:rPr lang="en-US" dirty="0" err="1" smtClean="0"/>
              <a:t>deres</a:t>
            </a:r>
            <a:r>
              <a:rPr lang="en-US" dirty="0" smtClean="0"/>
              <a:t> </a:t>
            </a:r>
            <a:r>
              <a:rPr lang="en-US" dirty="0" err="1" smtClean="0"/>
              <a:t>egne</a:t>
            </a:r>
            <a:r>
              <a:rPr lang="en-US" dirty="0" smtClean="0"/>
              <a:t> </a:t>
            </a:r>
            <a:r>
              <a:rPr lang="en-US" dirty="0" err="1" smtClean="0"/>
              <a:t>ressourcer</a:t>
            </a:r>
            <a:r>
              <a:rPr lang="en-US" dirty="0" smtClean="0"/>
              <a:t> open source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1734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Hvordan vi har designet det</a:t>
            </a:r>
            <a:endParaRPr lang="da-DK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43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2" y="499533"/>
            <a:ext cx="11890537" cy="6035081"/>
          </a:xfrm>
        </p:spPr>
      </p:pic>
    </p:spTree>
    <p:extLst>
      <p:ext uri="{BB962C8B-B14F-4D97-AF65-F5344CB8AC3E}">
        <p14:creationId xmlns:p14="http://schemas.microsoft.com/office/powerpoint/2010/main" val="230855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9" y="704806"/>
            <a:ext cx="11946844" cy="5602094"/>
          </a:xfrm>
        </p:spPr>
      </p:pic>
    </p:spTree>
    <p:extLst>
      <p:ext uri="{BB962C8B-B14F-4D97-AF65-F5344CB8AC3E}">
        <p14:creationId xmlns:p14="http://schemas.microsoft.com/office/powerpoint/2010/main" val="70534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DEMO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664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342</TotalTime>
  <Words>44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 Light</vt:lpstr>
      <vt:lpstr>Metropolitan</vt:lpstr>
      <vt:lpstr>DSC – Lessons Learned</vt:lpstr>
      <vt:lpstr>Hvorfor vi kigger på DSC</vt:lpstr>
      <vt:lpstr>Hvordan vi har designet det</vt:lpstr>
      <vt:lpstr>PowerPoint Presentation</vt:lpstr>
      <vt:lpstr>PowerPoint Presentation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 – Lessons Learned</dc:title>
  <dc:creator>Dennis Rye</dc:creator>
  <cp:lastModifiedBy>Dennis Rye</cp:lastModifiedBy>
  <cp:revision>25</cp:revision>
  <dcterms:created xsi:type="dcterms:W3CDTF">2014-08-25T12:19:49Z</dcterms:created>
  <dcterms:modified xsi:type="dcterms:W3CDTF">2014-08-29T06:05:27Z</dcterms:modified>
</cp:coreProperties>
</file>