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C369B-E04F-42FE-814C-4449BFCFD3A7}" v="425" dt="2023-04-23T19:36:42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02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0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0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8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0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3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4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8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7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5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r>
              <a:rPr lang="ru-RU" dirty="0" err="1"/>
              <a:t>Website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flask</a:t>
            </a:r>
            <a:r>
              <a:rPr lang="ru-RU" dirty="0"/>
              <a:t> </a:t>
            </a:r>
            <a:r>
              <a:rPr lang="ru-RU" dirty="0" err="1"/>
              <a:t>framework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6000" y="4619624"/>
            <a:ext cx="5251703" cy="1038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sz="2400" dirty="0"/>
              <a:t>Автор: Косарев Алексей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3E405-C24D-7138-5A57-B0B271F0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ru-RU" dirty="0"/>
              <a:t>Функции веб-приложения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EE8F26-2E86-AEE8-A668-8D2DABDDE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200" dirty="0"/>
              <a:t>Создание заметок</a:t>
            </a:r>
          </a:p>
          <a:p>
            <a:r>
              <a:rPr lang="ru-RU" sz="2200" dirty="0"/>
              <a:t>Добавление новостей</a:t>
            </a:r>
          </a:p>
          <a:p>
            <a:r>
              <a:rPr lang="ru-RU" sz="2200" dirty="0"/>
              <a:t>Поиск любого места на Земле</a:t>
            </a:r>
          </a:p>
          <a:p>
            <a:r>
              <a:rPr lang="ru-RU" sz="2200" dirty="0"/>
              <a:t>Полная поддержка системы личного кабинета</a:t>
            </a:r>
          </a:p>
        </p:txBody>
      </p:sp>
    </p:spTree>
    <p:extLst>
      <p:ext uri="{BB962C8B-B14F-4D97-AF65-F5344CB8AC3E}">
        <p14:creationId xmlns:p14="http://schemas.microsoft.com/office/powerpoint/2010/main" val="139862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37128-57EE-A3CC-3E3B-E3D5F414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06457F-8116-F7F0-9CC2-856EFCFCA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Работа с БД (</a:t>
            </a:r>
            <a:r>
              <a:rPr lang="ru-RU" dirty="0" err="1"/>
              <a:t>sqlalchemy</a:t>
            </a:r>
            <a:r>
              <a:rPr lang="ru-RU" dirty="0"/>
              <a:t>)</a:t>
            </a:r>
          </a:p>
          <a:p>
            <a:r>
              <a:rPr lang="ru-RU" dirty="0"/>
              <a:t>Работа с формами (</a:t>
            </a:r>
            <a:r>
              <a:rPr lang="ru-RU" dirty="0" err="1"/>
              <a:t>flask-wtf</a:t>
            </a:r>
            <a:r>
              <a:rPr lang="ru-RU" dirty="0"/>
              <a:t>)</a:t>
            </a:r>
          </a:p>
          <a:p>
            <a:r>
              <a:rPr lang="ru-RU" dirty="0" err="1"/>
              <a:t>Html</a:t>
            </a:r>
            <a:r>
              <a:rPr lang="ru-RU" dirty="0"/>
              <a:t> вёрстка + </a:t>
            </a:r>
            <a:r>
              <a:rPr lang="ru-RU" dirty="0" err="1"/>
              <a:t>Bootstrap</a:t>
            </a:r>
            <a:r>
              <a:rPr lang="ru-RU" dirty="0"/>
              <a:t> компоненты</a:t>
            </a:r>
          </a:p>
          <a:p>
            <a:r>
              <a:rPr lang="ru-RU" dirty="0"/>
              <a:t>Работа с системой пользователей (</a:t>
            </a:r>
            <a:r>
              <a:rPr lang="ru-RU" dirty="0" err="1"/>
              <a:t>flask-login</a:t>
            </a:r>
            <a:r>
              <a:rPr lang="ru-RU" dirty="0"/>
              <a:t>)</a:t>
            </a:r>
          </a:p>
          <a:p>
            <a:r>
              <a:rPr lang="ru-RU" dirty="0" err="1"/>
              <a:t>Flask</a:t>
            </a:r>
            <a:r>
              <a:rPr lang="ru-RU" dirty="0"/>
              <a:t> как основа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55775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2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2ABF925-A8F1-D814-B2B6-A345670CE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8151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0C48669-CF9D-7A59-9246-8E00ED012D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8151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34" name="Freeform: Shape 14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16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F511A-DCE0-473F-EB15-8245EC71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ru-RU" sz="3400"/>
              <a:t>ОБЗОР!!!!!!!!!!!!!!!!</a:t>
            </a:r>
          </a:p>
        </p:txBody>
      </p:sp>
      <p:sp>
        <p:nvSpPr>
          <p:cNvPr id="36" name="Rectangle 18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7" descr="Изображение выглядит как текст, человек, очки&#10;&#10;Автоматически созданное описание">
            <a:extLst>
              <a:ext uri="{FF2B5EF4-FFF2-40B4-BE49-F238E27FC236}">
                <a16:creationId xmlns:a16="http://schemas.microsoft.com/office/drawing/2014/main" id="{01C3FC73-77A0-F134-4A7A-436D42038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23138" y="2512611"/>
            <a:ext cx="3664351" cy="3664351"/>
          </a:xfrm>
        </p:spPr>
      </p:pic>
    </p:spTree>
    <p:extLst>
      <p:ext uri="{BB962C8B-B14F-4D97-AF65-F5344CB8AC3E}">
        <p14:creationId xmlns:p14="http://schemas.microsoft.com/office/powerpoint/2010/main" val="173637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2A0E94D1-F3E1-1E40-E634-2543CC292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18151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8" name="Рисунок 8" descr="Изображение выглядит как Веб-сайт&#10;&#10;Автоматически созданное описание">
            <a:extLst>
              <a:ext uri="{FF2B5EF4-FFF2-40B4-BE49-F238E27FC236}">
                <a16:creationId xmlns:a16="http://schemas.microsoft.com/office/drawing/2014/main" id="{3ADCF603-99A8-5291-882A-5FEAD88F47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8151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24BCF-3F8C-CB08-5EB8-3C426CE1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1524659"/>
            <a:ext cx="5019074" cy="27740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Яндекс</a:t>
            </a:r>
            <a:r>
              <a:rPr lang="en-US" sz="5400" dirty="0"/>
              <a:t> </a:t>
            </a:r>
            <a:r>
              <a:rPr lang="en-US" sz="5400" dirty="0" err="1"/>
              <a:t>карты</a:t>
            </a:r>
            <a:r>
              <a:rPr lang="en-US" sz="5400" dirty="0"/>
              <a:t>!!!!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58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CAC96-EE32-4B06-7520-C45D6DD3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 err="1"/>
              <a:t>Спасибо</a:t>
            </a:r>
            <a:r>
              <a:rPr lang="en-US" sz="7200" dirty="0"/>
              <a:t> </a:t>
            </a:r>
            <a:r>
              <a:rPr lang="en-US" sz="7200" dirty="0" err="1"/>
              <a:t>за</a:t>
            </a:r>
            <a:r>
              <a:rPr lang="en-US" sz="7200" dirty="0"/>
              <a:t> </a:t>
            </a:r>
            <a:r>
              <a:rPr lang="en-US" sz="7200" dirty="0" err="1"/>
              <a:t>внимание</a:t>
            </a:r>
            <a:r>
              <a:rPr lang="en-US" sz="7200" dirty="0"/>
              <a:t>!!!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7125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AccentBoxVTI</vt:lpstr>
      <vt:lpstr>Website on flask framework</vt:lpstr>
      <vt:lpstr>Функции веб-приложения</vt:lpstr>
      <vt:lpstr>Технологии</vt:lpstr>
      <vt:lpstr>ОБЗОР!!!!!!!!!!!!!!!!</vt:lpstr>
      <vt:lpstr>Яндекс карты!!!!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66</cp:revision>
  <dcterms:created xsi:type="dcterms:W3CDTF">2023-04-23T18:57:11Z</dcterms:created>
  <dcterms:modified xsi:type="dcterms:W3CDTF">2023-04-23T19:36:48Z</dcterms:modified>
</cp:coreProperties>
</file>