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AAC6D-5AB4-40B1-9817-52AD030BFAA2}" v="124" dt="2023-01-29T14:37:24.443"/>
    <p1510:client id="{955A8D55-3037-4F3C-9860-B3FEC920B5AD}" v="124" dt="2023-01-29T14:22:12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7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8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19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0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33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88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1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17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46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ru-RU" dirty="0" err="1"/>
              <a:t>Survive</a:t>
            </a:r>
            <a:r>
              <a:rPr lang="ru-RU" dirty="0"/>
              <a:t> </a:t>
            </a:r>
            <a:r>
              <a:rPr lang="ru-RU" dirty="0" err="1"/>
              <a:t>them</a:t>
            </a:r>
            <a:r>
              <a:rPr lang="ru-RU" dirty="0"/>
              <a:t> </a:t>
            </a:r>
            <a:r>
              <a:rPr lang="ru-RU" dirty="0" err="1"/>
              <a:t>all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ru-RU" dirty="0"/>
              <a:t>Игра на </a:t>
            </a:r>
            <a:r>
              <a:rPr lang="ru-RU" dirty="0" err="1"/>
              <a:t>яп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 с использованием библиотеки </a:t>
            </a:r>
            <a:r>
              <a:rPr lang="ru-RU" dirty="0" err="1"/>
              <a:t>pygame</a:t>
            </a:r>
          </a:p>
          <a:p>
            <a:endParaRPr lang="ru-RU" dirty="0"/>
          </a:p>
          <a:p>
            <a:r>
              <a:rPr lang="ru-RU" dirty="0"/>
              <a:t>Автор: Косарев Алексей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5A08A-A0E4-5091-DC0E-DAE2C854E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9" r="25564" b="-4"/>
          <a:stretch/>
        </p:blipFill>
        <p:spPr>
          <a:xfrm>
            <a:off x="7088382" y="1209578"/>
            <a:ext cx="4065226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0066C0D-E36D-228C-26CC-4686387A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062" y="2618015"/>
            <a:ext cx="1733302" cy="12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5E71A-DE94-84E2-0A9B-A492F508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игры очень проста - пережить все волны наступающих врагов (на момент релиза их 8)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F41B901-8DA7-CDF0-B931-5FC8D0D8E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862" y="3609034"/>
            <a:ext cx="698664" cy="688768"/>
          </a:xfrm>
        </p:spPr>
      </p:pic>
      <p:pic>
        <p:nvPicPr>
          <p:cNvPr id="5" name="Рисунок 5" descr="Изображение выглядит как текст, коллекция картинок, цветной, цвета&#10;&#10;Автоматически созданное описание">
            <a:extLst>
              <a:ext uri="{FF2B5EF4-FFF2-40B4-BE49-F238E27FC236}">
                <a16:creationId xmlns:a16="http://schemas.microsoft.com/office/drawing/2014/main" id="{2A307A48-CC7C-FC0B-04CA-EC7954F8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863" y="2688773"/>
            <a:ext cx="698664" cy="688768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аптечка&#10;&#10;Автоматически созданное описание">
            <a:extLst>
              <a:ext uri="{FF2B5EF4-FFF2-40B4-BE49-F238E27FC236}">
                <a16:creationId xmlns:a16="http://schemas.microsoft.com/office/drawing/2014/main" id="{D93F5AD9-A5A5-7D22-F97B-A51352438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862" y="1689265"/>
            <a:ext cx="698664" cy="688768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9846E1E-08C0-2BEF-EC54-0BAA84E54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021" y="4506314"/>
            <a:ext cx="752969" cy="675656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, внутренний, другой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9874256B-8141-B42A-645A-88EC86510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31" y="1507697"/>
            <a:ext cx="6642264" cy="39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515D077A-A813-008F-EF15-D7BA25E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ru-RU" dirty="0"/>
              <a:t>Убийство врагов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AA7B7-86AF-2D24-6A0C-BBBC932A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Враг</a:t>
            </a:r>
            <a:r>
              <a:rPr lang="en-US" dirty="0"/>
              <a:t> </a:t>
            </a:r>
            <a:r>
              <a:rPr lang="en-US" dirty="0" err="1"/>
              <a:t>получает</a:t>
            </a:r>
            <a:r>
              <a:rPr lang="en-US" dirty="0"/>
              <a:t> </a:t>
            </a:r>
            <a:r>
              <a:rPr lang="en-US" dirty="0" err="1"/>
              <a:t>урон</a:t>
            </a:r>
            <a:r>
              <a:rPr lang="en-US" dirty="0"/>
              <a:t>,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игрок</a:t>
            </a:r>
            <a:r>
              <a:rPr lang="en-US" dirty="0"/>
              <a:t> </a:t>
            </a:r>
            <a:r>
              <a:rPr lang="en-US" dirty="0" err="1"/>
              <a:t>прыгает</a:t>
            </a:r>
            <a:r>
              <a:rPr lang="en-US" dirty="0"/>
              <a:t> 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него</a:t>
            </a:r>
            <a:r>
              <a:rPr lang="en-US" dirty="0"/>
              <a:t> </a:t>
            </a:r>
            <a:r>
              <a:rPr lang="en-US" dirty="0" err="1"/>
              <a:t>сверху</a:t>
            </a:r>
            <a:r>
              <a:rPr lang="en-US" dirty="0"/>
              <a:t>, и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смерти</a:t>
            </a:r>
            <a:r>
              <a:rPr lang="en-US" dirty="0"/>
              <a:t> </a:t>
            </a:r>
            <a:r>
              <a:rPr lang="en-US" dirty="0" err="1"/>
              <a:t>выпадает</a:t>
            </a:r>
            <a:r>
              <a:rPr lang="en-US" dirty="0"/>
              <a:t> </a:t>
            </a:r>
            <a:r>
              <a:rPr lang="en-US" dirty="0" err="1"/>
              <a:t>монета</a:t>
            </a:r>
            <a:r>
              <a:rPr lang="en-US" dirty="0"/>
              <a:t> с </a:t>
            </a:r>
            <a:r>
              <a:rPr lang="en-US" dirty="0" err="1"/>
              <a:t>некоторым</a:t>
            </a:r>
            <a:r>
              <a:rPr lang="en-US" dirty="0"/>
              <a:t> </a:t>
            </a:r>
            <a:r>
              <a:rPr lang="en-US" dirty="0" err="1"/>
              <a:t>шансом</a:t>
            </a:r>
            <a:r>
              <a:rPr lang="en-US" dirty="0"/>
              <a:t>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0B30B7E-194C-215B-1958-D183D3E8A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5" r="20730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1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08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546B5-67FB-C3DC-23D7-6F726360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Главное меню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F52973E-730B-6FF0-2501-C5771F50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" b="1079"/>
          <a:stretch/>
        </p:blipFill>
        <p:spPr>
          <a:xfrm>
            <a:off x="6864836" y="240352"/>
            <a:ext cx="5096871" cy="2949614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E6B05F0-6D20-2FF8-C672-0FF3B2034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129"/>
          <a:stretch/>
        </p:blipFill>
        <p:spPr>
          <a:xfrm>
            <a:off x="6851348" y="3600896"/>
            <a:ext cx="5096871" cy="2990668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288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2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Arc 2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Rectangle 28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Arc 3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CD56D-213B-D487-118F-3BB7EBC2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Экраны победы и поражения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0E78964-EA91-CAD3-4170-918173E7E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654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3" name="Oval 34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8EE83CD9-5D05-2B14-8F0C-FDE510CF9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" b="129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927561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ShapesVTI</vt:lpstr>
      <vt:lpstr>Survive them all</vt:lpstr>
      <vt:lpstr>Цель игры очень проста - пережить все волны наступающих врагов (на момент релиза их 8)</vt:lpstr>
      <vt:lpstr>Убийство врагов</vt:lpstr>
      <vt:lpstr>Главное меню</vt:lpstr>
      <vt:lpstr>Экраны победы и поражения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89</cp:revision>
  <dcterms:created xsi:type="dcterms:W3CDTF">2023-01-29T14:04:18Z</dcterms:created>
  <dcterms:modified xsi:type="dcterms:W3CDTF">2023-01-29T14:37:40Z</dcterms:modified>
</cp:coreProperties>
</file>