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"/>
  </p:notesMasterIdLst>
  <p:sldIdLst>
    <p:sldId id="256" r:id="rId2"/>
    <p:sldId id="257" r:id="rId3"/>
    <p:sldId id="273" r:id="rId4"/>
    <p:sldId id="263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0D92-24FF-4798-9ACC-23F10D006EA4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D9C-D722-4617-9E80-A840A76BB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ABD9C-D722-4617-9E80-A840A76BB7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6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0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6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6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6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6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9C54B-432F-65E0-709D-B0181A6B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 err="1">
                <a:solidFill>
                  <a:schemeClr val="tx2"/>
                </a:solidFill>
              </a:rPr>
              <a:t>TinyIoT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err="1">
                <a:solidFill>
                  <a:schemeClr val="tx2"/>
                </a:solidFill>
              </a:rPr>
              <a:t>Zeroconf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9EA7A-1530-E4DF-4EAD-2679E49F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altLang="ko-KR" sz="2200" dirty="0">
              <a:solidFill>
                <a:schemeClr val="tx2"/>
              </a:solidFill>
            </a:endParaRPr>
          </a:p>
          <a:p>
            <a:pPr algn="l"/>
            <a:r>
              <a:rPr lang="ko-KR" altLang="en-US" sz="2200" dirty="0">
                <a:solidFill>
                  <a:schemeClr val="tx2"/>
                </a:solidFill>
              </a:rPr>
              <a:t>김동현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1EC589-DC22-1324-79B8-68F497451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7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7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C859C-B2DF-FEA4-7938-889471DB30BC}"/>
              </a:ext>
            </a:extLst>
          </p:cNvPr>
          <p:cNvSpPr txBox="1"/>
          <p:nvPr/>
        </p:nvSpPr>
        <p:spPr>
          <a:xfrm>
            <a:off x="838201" y="559813"/>
            <a:ext cx="4876800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C0886FAA-F89A-962D-8246-E585B126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2" y="1474629"/>
            <a:ext cx="4467677" cy="32385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en-US" altLang="ko-KR" sz="1800" dirty="0">
                <a:solidFill>
                  <a:schemeClr val="tx2"/>
                </a:solidFill>
              </a:rPr>
              <a:t> header File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chemeClr val="tx2"/>
                </a:solidFill>
              </a:rPr>
              <a:t>Zeroconf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Procedure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Create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44339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7DEA4-5DEF-9B51-51C3-E49F465774A1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Zeroconf.h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7507B0-B5D3-D6DA-DE6D-2C2FBE763DD6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br>
              <a:rPr lang="en-US" altLang="ko-KR" sz="1800" dirty="0">
                <a:solidFill>
                  <a:schemeClr val="tx2"/>
                </a:solidFill>
              </a:rPr>
            </a:b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04DAC3-E5CB-18B4-0178-AA5D74A2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7" y="2820603"/>
            <a:ext cx="2493337" cy="2323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243CA-DB6C-22AF-042D-BF25E958B1FC}"/>
              </a:ext>
            </a:extLst>
          </p:cNvPr>
          <p:cNvSpPr txBox="1"/>
          <p:nvPr/>
        </p:nvSpPr>
        <p:spPr>
          <a:xfrm>
            <a:off x="442298" y="4970520"/>
            <a:ext cx="22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0070C0"/>
                </a:solidFill>
              </a:rPr>
              <a:t>TinyIoT</a:t>
            </a:r>
            <a:r>
              <a:rPr lang="en-US" altLang="ko-KR" sz="2400" dirty="0">
                <a:solidFill>
                  <a:srgbClr val="0070C0"/>
                </a:solidFill>
              </a:rPr>
              <a:t> Server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928901-27A6-9580-3E4B-F4D5B43A1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392" y="3417216"/>
            <a:ext cx="825542" cy="1054154"/>
          </a:xfrm>
          <a:prstGeom prst="rect">
            <a:avLst/>
          </a:prstGeom>
        </p:spPr>
      </p:pic>
      <p:cxnSp>
        <p:nvCxnSpPr>
          <p:cNvPr id="8" name="Straight Arrow Connector 48">
            <a:extLst>
              <a:ext uri="{FF2B5EF4-FFF2-40B4-BE49-F238E27FC236}">
                <a16:creationId xmlns:a16="http://schemas.microsoft.com/office/drawing/2014/main" id="{F15758E3-02FB-C863-4774-7D1CD47491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7519" y="3998398"/>
            <a:ext cx="8182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FBFFE4-2EE2-DFDD-AE5C-004CE8F50E25}"/>
              </a:ext>
            </a:extLst>
          </p:cNvPr>
          <p:cNvCxnSpPr>
            <a:cxnSpLocks/>
          </p:cNvCxnSpPr>
          <p:nvPr/>
        </p:nvCxnSpPr>
        <p:spPr>
          <a:xfrm flipV="1">
            <a:off x="5326144" y="2648932"/>
            <a:ext cx="1018095" cy="67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3D9F55D-8F76-5859-613B-CB1B0A818E68}"/>
              </a:ext>
            </a:extLst>
          </p:cNvPr>
          <p:cNvCxnSpPr>
            <a:cxnSpLocks/>
          </p:cNvCxnSpPr>
          <p:nvPr/>
        </p:nvCxnSpPr>
        <p:spPr>
          <a:xfrm>
            <a:off x="5326144" y="4626064"/>
            <a:ext cx="1018095" cy="67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39E62140-2527-C7D8-913C-1D3172C89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444" y="1739001"/>
            <a:ext cx="2723968" cy="325691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99CDE27-4EF0-6C19-B5D8-F89CC2C42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02" y="3563310"/>
            <a:ext cx="4887583" cy="68343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96E57EE-CC54-EA93-CC1D-3F3DD7872672}"/>
              </a:ext>
            </a:extLst>
          </p:cNvPr>
          <p:cNvSpPr txBox="1"/>
          <p:nvPr/>
        </p:nvSpPr>
        <p:spPr>
          <a:xfrm>
            <a:off x="6438444" y="2261627"/>
            <a:ext cx="4301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 :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Zeroconf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호출되는 함수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내부적으로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avahi-browse -at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명령어를 사용하여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DeviceList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생성하고 반환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41D9B4-7E52-4D07-3215-4CF1A6D4A76A}"/>
              </a:ext>
            </a:extLst>
          </p:cNvPr>
          <p:cNvSpPr txBox="1"/>
          <p:nvPr/>
        </p:nvSpPr>
        <p:spPr>
          <a:xfrm>
            <a:off x="6511653" y="4443679"/>
            <a:ext cx="5238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 : Create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때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호출되는 함수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으로부터 받은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정보들을 사용해서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AE, CNT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생성하고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등록 완료 응답을 보냄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Device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주기적인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CNT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 요청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9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2E892-875A-0D77-EFB7-7A94650F28B6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solidFill>
                  <a:schemeClr val="bg1"/>
                </a:solidFill>
              </a:rPr>
              <a:t>Zeroconf</a:t>
            </a:r>
            <a:r>
              <a:rPr lang="en-US" altLang="ko-KR" sz="5000" dirty="0">
                <a:solidFill>
                  <a:schemeClr val="bg1"/>
                </a:solidFill>
              </a:rPr>
              <a:t> Procedure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CD8E4F-A04C-7ECC-BD56-C04060DA6388}"/>
              </a:ext>
            </a:extLst>
          </p:cNvPr>
          <p:cNvSpPr txBox="1">
            <a:spLocks/>
          </p:cNvSpPr>
          <p:nvPr/>
        </p:nvSpPr>
        <p:spPr>
          <a:xfrm>
            <a:off x="312983" y="1583324"/>
            <a:ext cx="11752187" cy="5099774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6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1F06D3-9C1E-4375-DEA9-EA9807B0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833" y="2951018"/>
            <a:ext cx="2493337" cy="2323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E3470C-68D4-CAEE-009E-481AA8F92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87" y="3009900"/>
            <a:ext cx="1431460" cy="2133600"/>
          </a:xfrm>
          <a:prstGeom prst="rect">
            <a:avLst/>
          </a:prstGeom>
        </p:spPr>
      </p:pic>
      <p:cxnSp>
        <p:nvCxnSpPr>
          <p:cNvPr id="10" name="Straight Arrow Connector 39">
            <a:extLst>
              <a:ext uri="{FF2B5EF4-FFF2-40B4-BE49-F238E27FC236}">
                <a16:creationId xmlns:a16="http://schemas.microsoft.com/office/drawing/2014/main" id="{C0CA653B-9051-45BF-C821-E27C76237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21061" y="2121076"/>
            <a:ext cx="7650772" cy="337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4" name="Rectangle 36">
            <a:extLst>
              <a:ext uri="{FF2B5EF4-FFF2-40B4-BE49-F238E27FC236}">
                <a16:creationId xmlns:a16="http://schemas.microsoft.com/office/drawing/2014/main" id="{EDE0C3B0-CFC9-B9EC-4A4B-16AACC65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66" y="1810907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</a:t>
            </a:r>
            <a:r>
              <a:rPr lang="en-US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Zeroconf</a:t>
            </a: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Get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(Retrieve)</a:t>
            </a:r>
          </a:p>
        </p:txBody>
      </p:sp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C26B49AF-CE43-7FB7-D18B-021692D130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21061" y="3575525"/>
            <a:ext cx="765077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/>
            <a:tailEnd type="non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0" name="Rectangle 36">
            <a:extLst>
              <a:ext uri="{FF2B5EF4-FFF2-40B4-BE49-F238E27FC236}">
                <a16:creationId xmlns:a16="http://schemas.microsoft.com/office/drawing/2014/main" id="{A45B32C0-3990-7B2A-A6A2-A5D4156E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226" y="3245477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DeviceList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Response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91EEE9-E6D6-8E30-C6C6-62B6F9063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061" y="1512213"/>
            <a:ext cx="1701887" cy="21591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1E0584-5CB6-30FC-4FE6-DB747B675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462" y="3863450"/>
            <a:ext cx="3352972" cy="1739989"/>
          </a:xfrm>
          <a:prstGeom prst="rect">
            <a:avLst/>
          </a:prstGeom>
        </p:spPr>
      </p:pic>
      <p:cxnSp>
        <p:nvCxnSpPr>
          <p:cNvPr id="25" name="Straight Arrow Connector 39">
            <a:extLst>
              <a:ext uri="{FF2B5EF4-FFF2-40B4-BE49-F238E27FC236}">
                <a16:creationId xmlns:a16="http://schemas.microsoft.com/office/drawing/2014/main" id="{38680E47-0B26-BA6A-F891-B7D9FE0212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46462" y="6107398"/>
            <a:ext cx="7650772" cy="337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6" name="Rectangle 36">
            <a:extLst>
              <a:ext uri="{FF2B5EF4-FFF2-40B4-BE49-F238E27FC236}">
                <a16:creationId xmlns:a16="http://schemas.microsoft.com/office/drawing/2014/main" id="{0ADF0BAA-DA89-D2C2-BF64-C5F1F3F20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061" y="5793996"/>
            <a:ext cx="41347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Char char="»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990033"/>
              </a:buClr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Fc: Create Post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(Create)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5C27F34-D7F5-334B-197C-1FE2C87EE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799" y="2233631"/>
            <a:ext cx="273064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169B2-73CB-186C-808D-EEF27B9199AA}"/>
              </a:ext>
            </a:extLst>
          </p:cNvPr>
          <p:cNvSpPr txBox="1"/>
          <p:nvPr/>
        </p:nvSpPr>
        <p:spPr>
          <a:xfrm>
            <a:off x="312983" y="216813"/>
            <a:ext cx="11752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bg1"/>
                </a:solidFill>
              </a:rPr>
              <a:t>Create Procedure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485FF0-CA1F-7E9C-3C5D-8F0234132ED9}"/>
              </a:ext>
            </a:extLst>
          </p:cNvPr>
          <p:cNvSpPr txBox="1"/>
          <p:nvPr/>
        </p:nvSpPr>
        <p:spPr>
          <a:xfrm>
            <a:off x="-142575" y="5040874"/>
            <a:ext cx="2222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70C0"/>
                </a:solidFill>
              </a:rPr>
              <a:t>Application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C6E38F-CC96-ABE9-52DF-B728CB976B83}"/>
              </a:ext>
            </a:extLst>
          </p:cNvPr>
          <p:cNvGrpSpPr/>
          <p:nvPr/>
        </p:nvGrpSpPr>
        <p:grpSpPr>
          <a:xfrm>
            <a:off x="241412" y="2005702"/>
            <a:ext cx="11823758" cy="4141995"/>
            <a:chOff x="243698" y="1373947"/>
            <a:chExt cx="11823758" cy="414199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2E2C51F-887B-6910-1B95-4747923C4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3955" y="2792174"/>
              <a:ext cx="2493337" cy="232365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006573-7650-2067-E641-EEF6E50232A3}"/>
                </a:ext>
              </a:extLst>
            </p:cNvPr>
            <p:cNvSpPr txBox="1"/>
            <p:nvPr/>
          </p:nvSpPr>
          <p:spPr>
            <a:xfrm>
              <a:off x="4887290" y="5040874"/>
              <a:ext cx="2222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solidFill>
                    <a:srgbClr val="0070C0"/>
                  </a:solidFill>
                </a:rPr>
                <a:t>TinyIoT</a:t>
              </a:r>
              <a:r>
                <a:rPr lang="en-US" altLang="ko-KR" sz="2400" dirty="0">
                  <a:solidFill>
                    <a:srgbClr val="0070C0"/>
                  </a:solidFill>
                </a:rPr>
                <a:t>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DB1C376-848F-BAE0-8EA8-55145754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698" y="2787049"/>
              <a:ext cx="1431460" cy="2133600"/>
            </a:xfrm>
            <a:prstGeom prst="rect">
              <a:avLst/>
            </a:prstGeom>
          </p:spPr>
        </p:pic>
        <p:cxnSp>
          <p:nvCxnSpPr>
            <p:cNvPr id="22" name="Straight Arrow Connector 39">
              <a:extLst>
                <a:ext uri="{FF2B5EF4-FFF2-40B4-BE49-F238E27FC236}">
                  <a16:creationId xmlns:a16="http://schemas.microsoft.com/office/drawing/2014/main" id="{722FE37D-3776-57B4-CA6A-CD887E47F4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41443" y="3345697"/>
              <a:ext cx="245335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5ED7D800-0736-03FD-CB88-6274C8B71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247" y="2948473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Fc: Create Post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요청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(Create)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4" name="Straight Arrow Connector 48">
              <a:extLst>
                <a:ext uri="{FF2B5EF4-FFF2-40B4-BE49-F238E27FC236}">
                  <a16:creationId xmlns:a16="http://schemas.microsoft.com/office/drawing/2014/main" id="{38A2C699-00DC-E5C7-B5CE-33C748688C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1973" y="4620567"/>
              <a:ext cx="25128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id="{89994C74-A38E-B7BA-1E32-75D95618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894" y="4292521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등록 성공 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Response.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A9A306-B4F5-E2F5-49B7-8A6DE215FA61}"/>
                </a:ext>
              </a:extLst>
            </p:cNvPr>
            <p:cNvSpPr txBox="1"/>
            <p:nvPr/>
          </p:nvSpPr>
          <p:spPr>
            <a:xfrm>
              <a:off x="9824733" y="5115832"/>
              <a:ext cx="222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070C0"/>
                  </a:solidFill>
                </a:rPr>
                <a:t>Device</a:t>
              </a:r>
              <a:endParaRPr lang="ko-KR" altLang="en-US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39">
              <a:extLst>
                <a:ext uri="{FF2B5EF4-FFF2-40B4-BE49-F238E27FC236}">
                  <a16:creationId xmlns:a16="http://schemas.microsoft.com/office/drawing/2014/main" id="{B4C494AB-A776-42D8-6336-CBEC05550A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20622" y="3429000"/>
              <a:ext cx="240411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6" name="Straight Arrow Connector 48">
              <a:extLst>
                <a:ext uri="{FF2B5EF4-FFF2-40B4-BE49-F238E27FC236}">
                  <a16:creationId xmlns:a16="http://schemas.microsoft.com/office/drawing/2014/main" id="{C402AE45-3397-3921-9D1E-36EE6552A9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9354" y="4530179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5055C0D0-3E71-31C2-B9DE-30AA613B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4743" y="3009639"/>
              <a:ext cx="41347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Post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de-DE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CIN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생성 요청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" name="Rectangle 36">
              <a:extLst>
                <a:ext uri="{FF2B5EF4-FFF2-40B4-BE49-F238E27FC236}">
                  <a16:creationId xmlns:a16="http://schemas.microsoft.com/office/drawing/2014/main" id="{F7AE904F-DC6F-1D94-F0DF-555C52A7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624" y="4241315"/>
              <a:ext cx="15489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de-DE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CIN Create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요청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7A54F02-8BC5-743A-C5D2-DACF26528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5927" y="2892595"/>
              <a:ext cx="2131319" cy="1922507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D8CAA74-7270-1BB5-016F-3632096E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8410" y="1481175"/>
              <a:ext cx="3340272" cy="1295467"/>
            </a:xfrm>
            <a:prstGeom prst="rect">
              <a:avLst/>
            </a:prstGeom>
          </p:spPr>
        </p:pic>
        <p:cxnSp>
          <p:nvCxnSpPr>
            <p:cNvPr id="35" name="Straight Arrow Connector 48">
              <a:extLst>
                <a:ext uri="{FF2B5EF4-FFF2-40B4-BE49-F238E27FC236}">
                  <a16:creationId xmlns:a16="http://schemas.microsoft.com/office/drawing/2014/main" id="{BACAD0B6-07DF-3D9D-61CC-4C2ACF991D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9354" y="4710859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Straight Arrow Connector 48">
              <a:extLst>
                <a:ext uri="{FF2B5EF4-FFF2-40B4-BE49-F238E27FC236}">
                  <a16:creationId xmlns:a16="http://schemas.microsoft.com/office/drawing/2014/main" id="{1D2089C2-C77D-E4EB-A2FE-9D986F4444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5023" y="4872543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41437FB-65F4-3AB1-85E1-F2FABEB7B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114" y="1373947"/>
              <a:ext cx="3740342" cy="1505027"/>
            </a:xfrm>
            <a:prstGeom prst="rect">
              <a:avLst/>
            </a:prstGeom>
          </p:spPr>
        </p:pic>
        <p:cxnSp>
          <p:nvCxnSpPr>
            <p:cNvPr id="39" name="Straight Arrow Connector 48">
              <a:extLst>
                <a:ext uri="{FF2B5EF4-FFF2-40B4-BE49-F238E27FC236}">
                  <a16:creationId xmlns:a16="http://schemas.microsoft.com/office/drawing/2014/main" id="{162475A5-EFC8-86E9-662E-E75A818E93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39354" y="3953031"/>
              <a:ext cx="238971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ADBA207F-FE36-9E96-154D-428BF30A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9295" y="3638378"/>
              <a:ext cx="141387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990033"/>
                </a:buClr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990033"/>
                </a:buClr>
                <a:buChar char="»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90033"/>
                </a:buClr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990033"/>
                </a:buClr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Response</a:t>
              </a:r>
              <a:endParaRPr lang="de-DE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5999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4D55"/>
      </a:accent1>
      <a:accent2>
        <a:srgbClr val="B13B75"/>
      </a:accent2>
      <a:accent3>
        <a:srgbClr val="C34DB8"/>
      </a:accent3>
      <a:accent4>
        <a:srgbClr val="8B3BB1"/>
      </a:accent4>
      <a:accent5>
        <a:srgbClr val="6B4DC3"/>
      </a:accent5>
      <a:accent6>
        <a:srgbClr val="3B4DB1"/>
      </a:accent6>
      <a:hlink>
        <a:srgbClr val="8453C5"/>
      </a:hlink>
      <a:folHlink>
        <a:srgbClr val="7F7F7F"/>
      </a:folHlink>
    </a:clrScheme>
    <a:fontScheme name="Custom 5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128</Words>
  <Application>Microsoft Office PowerPoint</Application>
  <PresentationFormat>와이드스크린</PresentationFormat>
  <Paragraphs>34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AvenirNext LT Pro Medium</vt:lpstr>
      <vt:lpstr>HY견고딕</vt:lpstr>
      <vt:lpstr>Malgun Gothic Semilight</vt:lpstr>
      <vt:lpstr>맑은 고딕</vt:lpstr>
      <vt:lpstr>맑은 고딕</vt:lpstr>
      <vt:lpstr>Arial</vt:lpstr>
      <vt:lpstr>BlockprintVTI</vt:lpstr>
      <vt:lpstr>TinyIoT Zeroconf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TinyIoT Zeroconf</dc:title>
  <dc:creator>김 동현</dc:creator>
  <cp:lastModifiedBy>김 동현</cp:lastModifiedBy>
  <cp:revision>89</cp:revision>
  <dcterms:created xsi:type="dcterms:W3CDTF">2022-08-24T02:08:11Z</dcterms:created>
  <dcterms:modified xsi:type="dcterms:W3CDTF">2022-09-20T02:41:03Z</dcterms:modified>
</cp:coreProperties>
</file>