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73" r:id="rId4"/>
    <p:sldId id="274" r:id="rId5"/>
    <p:sldId id="275" r:id="rId6"/>
    <p:sldId id="277" r:id="rId7"/>
    <p:sldId id="278" r:id="rId8"/>
    <p:sldId id="280" r:id="rId9"/>
    <p:sldId id="281" r:id="rId10"/>
    <p:sldId id="263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0D92-24FF-4798-9ACC-23F10D006EA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D9C-D722-4617-9E80-A840A76BB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ABD9C-D722-4617-9E80-A840A76BB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err="1">
                <a:solidFill>
                  <a:schemeClr val="tx2"/>
                </a:solidFill>
              </a:rPr>
              <a:t>TinyIoT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Zeroconf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 dirty="0">
              <a:solidFill>
                <a:schemeClr val="tx2"/>
              </a:solidFill>
            </a:endParaRPr>
          </a:p>
          <a:p>
            <a:pPr algn="l"/>
            <a:r>
              <a:rPr lang="ko-KR" altLang="en-US" sz="2200" dirty="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2E892-875A-0D77-EFB7-7A94650F28B6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 Procedure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CD8E4F-A04C-7ECC-BD56-C04060DA6388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F06D3-9C1E-4375-DEA9-EA9807B0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833" y="2951018"/>
            <a:ext cx="2493337" cy="2323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E3470C-68D4-CAEE-009E-481AA8F92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7" y="3009900"/>
            <a:ext cx="1431460" cy="2133600"/>
          </a:xfrm>
          <a:prstGeom prst="rect">
            <a:avLst/>
          </a:prstGeom>
        </p:spPr>
      </p:pic>
      <p:cxnSp>
        <p:nvCxnSpPr>
          <p:cNvPr id="10" name="Straight Arrow Connector 39">
            <a:extLst>
              <a:ext uri="{FF2B5EF4-FFF2-40B4-BE49-F238E27FC236}">
                <a16:creationId xmlns:a16="http://schemas.microsoft.com/office/drawing/2014/main" id="{C0CA653B-9051-45BF-C821-E27C76237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21061" y="2121076"/>
            <a:ext cx="7650772" cy="337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4" name="Rectangle 36">
            <a:extLst>
              <a:ext uri="{FF2B5EF4-FFF2-40B4-BE49-F238E27FC236}">
                <a16:creationId xmlns:a16="http://schemas.microsoft.com/office/drawing/2014/main" id="{EDE0C3B0-CFC9-B9EC-4A4B-16AACC65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66" y="1810907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</a:t>
            </a:r>
            <a:r>
              <a:rPr lang="en-US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Zeroconf</a:t>
            </a: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Get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(Retrieve)</a:t>
            </a:r>
          </a:p>
        </p:txBody>
      </p:sp>
      <p:cxnSp>
        <p:nvCxnSpPr>
          <p:cNvPr id="18" name="Straight Arrow Connector 48">
            <a:extLst>
              <a:ext uri="{FF2B5EF4-FFF2-40B4-BE49-F238E27FC236}">
                <a16:creationId xmlns:a16="http://schemas.microsoft.com/office/drawing/2014/main" id="{C26B49AF-CE43-7FB7-D18B-021692D130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21061" y="3575525"/>
            <a:ext cx="765077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0" name="Rectangle 36">
            <a:extLst>
              <a:ext uri="{FF2B5EF4-FFF2-40B4-BE49-F238E27FC236}">
                <a16:creationId xmlns:a16="http://schemas.microsoft.com/office/drawing/2014/main" id="{A45B32C0-3990-7B2A-A6A2-A5D4156E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226" y="3245477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DeviceList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Response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91EEE9-E6D6-8E30-C6C6-62B6F9063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061" y="1512213"/>
            <a:ext cx="1701887" cy="2159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1E0584-5CB6-30FC-4FE6-DB747B675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462" y="3863450"/>
            <a:ext cx="3352972" cy="1739989"/>
          </a:xfrm>
          <a:prstGeom prst="rect">
            <a:avLst/>
          </a:prstGeom>
        </p:spPr>
      </p:pic>
      <p:cxnSp>
        <p:nvCxnSpPr>
          <p:cNvPr id="25" name="Straight Arrow Connector 39">
            <a:extLst>
              <a:ext uri="{FF2B5EF4-FFF2-40B4-BE49-F238E27FC236}">
                <a16:creationId xmlns:a16="http://schemas.microsoft.com/office/drawing/2014/main" id="{38680E47-0B26-BA6A-F891-B7D9FE0212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46462" y="6107398"/>
            <a:ext cx="7650772" cy="337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6" name="Rectangle 36">
            <a:extLst>
              <a:ext uri="{FF2B5EF4-FFF2-40B4-BE49-F238E27FC236}">
                <a16:creationId xmlns:a16="http://schemas.microsoft.com/office/drawing/2014/main" id="{0ADF0BAA-DA89-D2C2-BF64-C5F1F3F2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61" y="5793996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Create Post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(Create)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5C27F34-D7F5-334B-197C-1FE2C87EE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799" y="2233631"/>
            <a:ext cx="273064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169B2-73CB-186C-808D-EEF27B9199AA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Create Procedure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85FF0-CA1F-7E9C-3C5D-8F0234132ED9}"/>
              </a:ext>
            </a:extLst>
          </p:cNvPr>
          <p:cNvSpPr txBox="1"/>
          <p:nvPr/>
        </p:nvSpPr>
        <p:spPr>
          <a:xfrm>
            <a:off x="-131499" y="5516754"/>
            <a:ext cx="22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Application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2C6E38F-CC96-ABE9-52DF-B728CB976B83}"/>
              </a:ext>
            </a:extLst>
          </p:cNvPr>
          <p:cNvGrpSpPr/>
          <p:nvPr/>
        </p:nvGrpSpPr>
        <p:grpSpPr>
          <a:xfrm>
            <a:off x="241412" y="2005702"/>
            <a:ext cx="11823758" cy="4141995"/>
            <a:chOff x="243698" y="1373947"/>
            <a:chExt cx="11823758" cy="414199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2E2C51F-887B-6910-1B95-4747923C4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3955" y="2792174"/>
              <a:ext cx="2493337" cy="232365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006573-7650-2067-E641-EEF6E50232A3}"/>
                </a:ext>
              </a:extLst>
            </p:cNvPr>
            <p:cNvSpPr txBox="1"/>
            <p:nvPr/>
          </p:nvSpPr>
          <p:spPr>
            <a:xfrm>
              <a:off x="4887290" y="5040874"/>
              <a:ext cx="2222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0070C0"/>
                  </a:solidFill>
                </a:rPr>
                <a:t>TinyIoT</a:t>
              </a:r>
              <a:r>
                <a:rPr lang="en-US" altLang="ko-KR" sz="2400" dirty="0">
                  <a:solidFill>
                    <a:srgbClr val="0070C0"/>
                  </a:solidFill>
                </a:rPr>
                <a:t>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DB1C376-848F-BAE0-8EA8-55145754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698" y="2787049"/>
              <a:ext cx="1431460" cy="2133600"/>
            </a:xfrm>
            <a:prstGeom prst="rect">
              <a:avLst/>
            </a:prstGeom>
          </p:spPr>
        </p:pic>
        <p:cxnSp>
          <p:nvCxnSpPr>
            <p:cNvPr id="22" name="Straight Arrow Connector 39">
              <a:extLst>
                <a:ext uri="{FF2B5EF4-FFF2-40B4-BE49-F238E27FC236}">
                  <a16:creationId xmlns:a16="http://schemas.microsoft.com/office/drawing/2014/main" id="{722FE37D-3776-57B4-CA6A-CD887E47F4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41443" y="3345697"/>
              <a:ext cx="245335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5ED7D800-0736-03FD-CB88-6274C8B7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247" y="2948473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Fc: Create Post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요청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(Create)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4" name="Straight Arrow Connector 48">
              <a:extLst>
                <a:ext uri="{FF2B5EF4-FFF2-40B4-BE49-F238E27FC236}">
                  <a16:creationId xmlns:a16="http://schemas.microsoft.com/office/drawing/2014/main" id="{38A2C699-00DC-E5C7-B5CE-33C748688C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1973" y="4620567"/>
              <a:ext cx="25128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89994C74-A38E-B7BA-1E32-75D95618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894" y="4292521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등록 성공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Response.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A9A306-B4F5-E2F5-49B7-8A6DE215FA61}"/>
                </a:ext>
              </a:extLst>
            </p:cNvPr>
            <p:cNvSpPr txBox="1"/>
            <p:nvPr/>
          </p:nvSpPr>
          <p:spPr>
            <a:xfrm>
              <a:off x="9824733" y="5115832"/>
              <a:ext cx="222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Device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39">
              <a:extLst>
                <a:ext uri="{FF2B5EF4-FFF2-40B4-BE49-F238E27FC236}">
                  <a16:creationId xmlns:a16="http://schemas.microsoft.com/office/drawing/2014/main" id="{B4C494AB-A776-42D8-6336-CBEC05550A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20622" y="3429000"/>
              <a:ext cx="240411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6" name="Straight Arrow Connector 48">
              <a:extLst>
                <a:ext uri="{FF2B5EF4-FFF2-40B4-BE49-F238E27FC236}">
                  <a16:creationId xmlns:a16="http://schemas.microsoft.com/office/drawing/2014/main" id="{C402AE45-3397-3921-9D1E-36EE6552A9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9354" y="4530179"/>
              <a:ext cx="238971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5055C0D0-3E71-31C2-B9DE-30AA613B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743" y="3009639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Post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de-DE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CIN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생성 요청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" name="Rectangle 36">
              <a:extLst>
                <a:ext uri="{FF2B5EF4-FFF2-40B4-BE49-F238E27FC236}">
                  <a16:creationId xmlns:a16="http://schemas.microsoft.com/office/drawing/2014/main" id="{F7AE904F-DC6F-1D94-F0DF-555C52A7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624" y="4241315"/>
              <a:ext cx="15489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CIN Create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요청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7A54F02-8BC5-743A-C5D2-DACF26528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5927" y="2892595"/>
              <a:ext cx="2131319" cy="1922507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D8CAA74-7270-1BB5-016F-3632096E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8410" y="1481175"/>
              <a:ext cx="3340272" cy="1295467"/>
            </a:xfrm>
            <a:prstGeom prst="rect">
              <a:avLst/>
            </a:prstGeom>
          </p:spPr>
        </p:pic>
        <p:cxnSp>
          <p:nvCxnSpPr>
            <p:cNvPr id="35" name="Straight Arrow Connector 48">
              <a:extLst>
                <a:ext uri="{FF2B5EF4-FFF2-40B4-BE49-F238E27FC236}">
                  <a16:creationId xmlns:a16="http://schemas.microsoft.com/office/drawing/2014/main" id="{BACAD0B6-07DF-3D9D-61CC-4C2ACF991D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9354" y="4710859"/>
              <a:ext cx="238971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Straight Arrow Connector 48">
              <a:extLst>
                <a:ext uri="{FF2B5EF4-FFF2-40B4-BE49-F238E27FC236}">
                  <a16:creationId xmlns:a16="http://schemas.microsoft.com/office/drawing/2014/main" id="{1D2089C2-C77D-E4EB-A2FE-9D986F4444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5023" y="4872543"/>
              <a:ext cx="238971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41437FB-65F4-3AB1-85E1-F2FABEB7B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114" y="1373947"/>
              <a:ext cx="3740342" cy="1505027"/>
            </a:xfrm>
            <a:prstGeom prst="rect">
              <a:avLst/>
            </a:prstGeom>
          </p:spPr>
        </p:pic>
        <p:cxnSp>
          <p:nvCxnSpPr>
            <p:cNvPr id="39" name="Straight Arrow Connector 48">
              <a:extLst>
                <a:ext uri="{FF2B5EF4-FFF2-40B4-BE49-F238E27FC236}">
                  <a16:creationId xmlns:a16="http://schemas.microsoft.com/office/drawing/2014/main" id="{162475A5-EFC8-86E9-662E-E75A818E93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9354" y="3953031"/>
              <a:ext cx="238971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ADBA207F-FE36-9E96-154D-428BF30A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295" y="3638378"/>
              <a:ext cx="14138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Response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59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C859C-B2DF-FEA4-7938-889471DB30BC}"/>
              </a:ext>
            </a:extLst>
          </p:cNvPr>
          <p:cNvSpPr txBox="1"/>
          <p:nvPr/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0886FAA-F89A-962D-8246-E585B12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2" y="1474629"/>
            <a:ext cx="4467677" cy="32385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header File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Session ID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Tiny Server</a:t>
            </a:r>
            <a:r>
              <a:rPr lang="ko-KR" altLang="en-US" sz="1800" dirty="0">
                <a:solidFill>
                  <a:schemeClr val="tx2"/>
                </a:solidFill>
              </a:rPr>
              <a:t>와의 문제점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9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7DEA4-5DEF-9B51-51C3-E49F465774A1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Zeroconf.h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7507B0-B5D3-D6DA-DE6D-2C2FBE763DD6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9182BD-E67E-C949-E4B4-92247DFACED4}"/>
              </a:ext>
            </a:extLst>
          </p:cNvPr>
          <p:cNvGrpSpPr/>
          <p:nvPr/>
        </p:nvGrpSpPr>
        <p:grpSpPr>
          <a:xfrm>
            <a:off x="306887" y="1809463"/>
            <a:ext cx="11369606" cy="4119628"/>
            <a:chOff x="306887" y="1809463"/>
            <a:chExt cx="11369606" cy="41196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04DAC3-E5CB-18B4-0178-AA5D74A26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887" y="2820603"/>
              <a:ext cx="2493337" cy="232365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C243CA-DB6C-22AF-042D-BF25E958B1FC}"/>
                </a:ext>
              </a:extLst>
            </p:cNvPr>
            <p:cNvSpPr txBox="1"/>
            <p:nvPr/>
          </p:nvSpPr>
          <p:spPr>
            <a:xfrm>
              <a:off x="442298" y="4970520"/>
              <a:ext cx="2222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0070C0"/>
                  </a:solidFill>
                </a:rPr>
                <a:t>TinyIoT</a:t>
              </a:r>
              <a:r>
                <a:rPr lang="en-US" altLang="ko-KR" sz="2400" dirty="0">
                  <a:solidFill>
                    <a:srgbClr val="0070C0"/>
                  </a:solidFill>
                </a:rPr>
                <a:t>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6928901-27A6-9580-3E4B-F4D5B43A1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2392" y="3417216"/>
              <a:ext cx="825542" cy="1054154"/>
            </a:xfrm>
            <a:prstGeom prst="rect">
              <a:avLst/>
            </a:prstGeom>
          </p:spPr>
        </p:pic>
        <p:cxnSp>
          <p:nvCxnSpPr>
            <p:cNvPr id="8" name="Straight Arrow Connector 48">
              <a:extLst>
                <a:ext uri="{FF2B5EF4-FFF2-40B4-BE49-F238E27FC236}">
                  <a16:creationId xmlns:a16="http://schemas.microsoft.com/office/drawing/2014/main" id="{F15758E3-02FB-C863-4774-7D1CD47491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77519" y="3998398"/>
              <a:ext cx="8182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EFBFFE4-2EE2-DFDD-AE5C-004CE8F50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144" y="2648932"/>
              <a:ext cx="1018095" cy="678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3D9F55D-8F76-5859-613B-CB1B0A818E68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44" y="4626064"/>
              <a:ext cx="1018095" cy="678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6E57EE-CC54-EA93-CC1D-3F3DD7872672}"/>
                </a:ext>
              </a:extLst>
            </p:cNvPr>
            <p:cNvSpPr txBox="1"/>
            <p:nvPr/>
          </p:nvSpPr>
          <p:spPr>
            <a:xfrm>
              <a:off x="6438444" y="2261627"/>
              <a:ext cx="43012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fc : </a:t>
              </a:r>
              <a:r>
                <a:rPr lang="en-US" altLang="ko-KR" sz="16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Zeroconf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일 때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호출되는 함수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내부적으로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avahi-browse -at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명령어를 사용하여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6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DeviceList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생성하고 반환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441D9B4-7E52-4D07-3215-4CF1A6D4A76A}"/>
                </a:ext>
              </a:extLst>
            </p:cNvPr>
            <p:cNvSpPr txBox="1"/>
            <p:nvPr/>
          </p:nvSpPr>
          <p:spPr>
            <a:xfrm>
              <a:off x="6438444" y="4359431"/>
              <a:ext cx="523804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fc : Create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일 때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호출되는 함수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으로 부터 전달받은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Device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의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URL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을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Avahi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통해서 얻어내고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URL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로 등록 완료 메시지와 서버 내에 만들어진 리소스의 정보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(URL)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보냅니다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35E72B-CB0D-6CEF-3F20-B0337FA3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5902" y="1809463"/>
              <a:ext cx="3473078" cy="277262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6F2A815A-8BF1-88BF-8E4D-0D3048988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901" y="3786066"/>
            <a:ext cx="4540542" cy="2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14171-D190-BFEE-4BD9-6F5025F98AC8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Zeroconf.h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A1200-B992-E4F5-0604-A444295348DB}"/>
              </a:ext>
            </a:extLst>
          </p:cNvPr>
          <p:cNvGrpSpPr/>
          <p:nvPr/>
        </p:nvGrpSpPr>
        <p:grpSpPr>
          <a:xfrm>
            <a:off x="306887" y="2456501"/>
            <a:ext cx="11443649" cy="3604000"/>
            <a:chOff x="306887" y="2456501"/>
            <a:chExt cx="11443649" cy="3604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989B81-25C0-C04C-CC3A-FDA6673F3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887" y="2820603"/>
              <a:ext cx="2493337" cy="23236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0F3689-FCF5-FFBC-226C-EADA227347ED}"/>
                </a:ext>
              </a:extLst>
            </p:cNvPr>
            <p:cNvSpPr txBox="1"/>
            <p:nvPr/>
          </p:nvSpPr>
          <p:spPr>
            <a:xfrm>
              <a:off x="442298" y="4970520"/>
              <a:ext cx="2222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0070C0"/>
                  </a:solidFill>
                </a:rPr>
                <a:t>TinyIoT</a:t>
              </a:r>
              <a:r>
                <a:rPr lang="en-US" altLang="ko-KR" sz="2400" dirty="0">
                  <a:solidFill>
                    <a:srgbClr val="0070C0"/>
                  </a:solidFill>
                </a:rPr>
                <a:t>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F53F14C-ACFA-A105-D6C9-D4511807A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392" y="3417216"/>
              <a:ext cx="825542" cy="1054154"/>
            </a:xfrm>
            <a:prstGeom prst="rect">
              <a:avLst/>
            </a:prstGeom>
          </p:spPr>
        </p:pic>
        <p:cxnSp>
          <p:nvCxnSpPr>
            <p:cNvPr id="9" name="Straight Arrow Connector 48">
              <a:extLst>
                <a:ext uri="{FF2B5EF4-FFF2-40B4-BE49-F238E27FC236}">
                  <a16:creationId xmlns:a16="http://schemas.microsoft.com/office/drawing/2014/main" id="{EB9B28E8-6FDC-DDD1-025A-AB73E15BF3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77519" y="3998398"/>
              <a:ext cx="8182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B75D7D2-8CD6-1C74-F7C2-C5D5623D5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144" y="2648932"/>
              <a:ext cx="1018095" cy="678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16E50F5-51C7-2674-1D53-7688A4DC5410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44" y="4626064"/>
              <a:ext cx="1018095" cy="678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1C8664-A685-E048-4C87-3A9DBABAC843}"/>
                </a:ext>
              </a:extLst>
            </p:cNvPr>
            <p:cNvSpPr txBox="1"/>
            <p:nvPr/>
          </p:nvSpPr>
          <p:spPr>
            <a:xfrm>
              <a:off x="6512487" y="3998398"/>
              <a:ext cx="523804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두 함수 모두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fc : Create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일 때 호출되는 함수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서버에서 자동적으로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AE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와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CNT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생성하기 위해 </a:t>
              </a:r>
              <a:b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에서 보낸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Post Body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데이터를 통해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AE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와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CNT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구조체를 각각 생성하여 반환합니다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b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b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그 후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생성된 구조체는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AE, CNT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생성에 사용됩니다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A2C47C4-0375-9925-F69E-0A7DA5605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2487" y="2456501"/>
              <a:ext cx="4996478" cy="33615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21A37B8-BD03-01C5-A92F-42E86122A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2487" y="3291813"/>
              <a:ext cx="4996478" cy="274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8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04CD5-BA97-1ADE-2430-1A872CF54B38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Session</a:t>
            </a:r>
            <a:r>
              <a:rPr lang="ko-KR" altLang="en-US" sz="5000" dirty="0">
                <a:solidFill>
                  <a:schemeClr val="bg1"/>
                </a:solidFill>
              </a:rPr>
              <a:t> </a:t>
            </a:r>
            <a:r>
              <a:rPr lang="en-US" altLang="ko-KR" sz="5000" dirty="0">
                <a:solidFill>
                  <a:schemeClr val="bg1"/>
                </a:solidFill>
              </a:rPr>
              <a:t>ID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B36B9-9BB0-B535-047A-DC123B45E87A}"/>
              </a:ext>
            </a:extLst>
          </p:cNvPr>
          <p:cNvSpPr txBox="1"/>
          <p:nvPr/>
        </p:nvSpPr>
        <p:spPr>
          <a:xfrm>
            <a:off x="285909" y="1512213"/>
            <a:ext cx="11611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Session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사용되는 과정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fc:Zeroconf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요청을 보냄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이 요청에 대해 응답을 보냄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-&gt;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응답 형식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헤더에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‘Session ID =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랜덤으로 생성한 문자열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로 구성된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Key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Value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삽입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Session ID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fc:Create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요청의 헤더에 똑같이 삽입하여 요청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 startAt="3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자신의 문자열과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보낸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Session ID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일치하면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Create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요청에 대한 처리를 수행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 startAt="3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 startAt="3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제가 가지고 있는 테스트 서버에서는 이 과정과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fc:Create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역할이 모두 구현되어 있고 테스트도 마친 상태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(System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47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BEFAC-F93A-A6F6-12A6-DD6ED7D3B29C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TinyIoT</a:t>
            </a:r>
            <a:r>
              <a:rPr lang="en-US" altLang="ko-KR" sz="5000" dirty="0">
                <a:solidFill>
                  <a:schemeClr val="bg1"/>
                </a:solidFill>
              </a:rPr>
              <a:t> Server</a:t>
            </a:r>
            <a:r>
              <a:rPr lang="ko-KR" altLang="en-US" sz="5000" dirty="0">
                <a:solidFill>
                  <a:schemeClr val="bg1"/>
                </a:solidFill>
              </a:rPr>
              <a:t>와의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F654C-072F-8410-FF7A-8B1A3FBAE07D}"/>
              </a:ext>
            </a:extLst>
          </p:cNvPr>
          <p:cNvSpPr txBox="1"/>
          <p:nvPr/>
        </p:nvSpPr>
        <p:spPr>
          <a:xfrm>
            <a:off x="285909" y="1512213"/>
            <a:ext cx="116110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서버에서는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System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명령어를 사용해도 문제가 되지 않지만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엄경호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학생의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TinyIoT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Server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System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System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함수에 적힌 명령어를 수행하지 않음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System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함수로 사용하는 명령어는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사용하기 위한 명령어입니다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EX) avahi-browse –at, avahi-browse [Service Type] --resolve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따라서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fork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exec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사용한 다른 방법을 사용해야할 것 같습니다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Create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TinyIoT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결합시킬 때도 발생할 문제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93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9E82C-7233-0B4E-1338-A293730D92C1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TinyIoT</a:t>
            </a:r>
            <a:r>
              <a:rPr lang="en-US" altLang="ko-KR" sz="5000" dirty="0">
                <a:solidFill>
                  <a:schemeClr val="bg1"/>
                </a:solidFill>
              </a:rPr>
              <a:t> Server</a:t>
            </a:r>
            <a:r>
              <a:rPr lang="ko-KR" altLang="en-US" sz="5000" dirty="0">
                <a:solidFill>
                  <a:schemeClr val="bg1"/>
                </a:solidFill>
              </a:rPr>
              <a:t>와의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963F9-BB19-4BE5-B2CC-772C4999404A}"/>
              </a:ext>
            </a:extLst>
          </p:cNvPr>
          <p:cNvSpPr txBox="1"/>
          <p:nvPr/>
        </p:nvSpPr>
        <p:spPr>
          <a:xfrm>
            <a:off x="285909" y="1512213"/>
            <a:ext cx="116110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TinyIoT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Server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테스트를 원활히 하기 위해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TinyIoT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 및 실행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 fork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exec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사용하여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 수행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-&gt;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저의 테스트 서버에서 발생한 문제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-&gt;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 프로세스가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코드를 실행하게 하면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                                                                    Path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자리에 들어갈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실행파일 경로를 찾지 못함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 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TinyIoT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서버에서는                                                              명령도 실행되지 않음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3066AD-5C8A-EBF8-2415-97537833E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438" y="1512213"/>
            <a:ext cx="2912245" cy="13406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32FA89-82FD-BE91-1AD2-E39D3870B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68" y="5417059"/>
            <a:ext cx="4544408" cy="3420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9C8EEBA-EF0F-4E81-521B-29DCE3A7C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517" y="3990620"/>
            <a:ext cx="4063570" cy="34205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44B129-5ACB-A6D8-FB56-965FA76AE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168" y="4332671"/>
            <a:ext cx="4248368" cy="8636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4E6E4B9-0737-730F-BEEF-797917BD4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815" y="5932159"/>
            <a:ext cx="4063570" cy="3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4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A675E-4026-96B9-4C94-1D84D36A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>
            <a:normAutofit/>
          </a:bodyPr>
          <a:lstStyle/>
          <a:p>
            <a:pPr algn="ctr"/>
            <a:endParaRPr lang="ko-KR" altLang="en-US" sz="180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771CE-6C2B-6852-27C2-D0D5AC9BB3DF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성공 자료 </a:t>
            </a:r>
            <a:r>
              <a:rPr lang="en-US" altLang="ko-KR" sz="5000" dirty="0">
                <a:solidFill>
                  <a:schemeClr val="bg1"/>
                </a:solidFill>
              </a:rPr>
              <a:t>– System </a:t>
            </a:r>
            <a:r>
              <a:rPr lang="ko-KR" altLang="en-US" sz="5000" dirty="0">
                <a:solidFill>
                  <a:schemeClr val="bg1"/>
                </a:solidFill>
              </a:rPr>
              <a:t>함수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61C4D-A2D6-0015-F32A-3C3E1A83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05" y="1347011"/>
            <a:ext cx="9324211" cy="52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A4335-7294-955F-6B02-169DF6B59CF8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실패 자료 </a:t>
            </a:r>
            <a:r>
              <a:rPr lang="en-US" altLang="ko-KR" sz="5000" dirty="0">
                <a:solidFill>
                  <a:schemeClr val="bg1"/>
                </a:solidFill>
              </a:rPr>
              <a:t>– fork, exec </a:t>
            </a:r>
            <a:r>
              <a:rPr lang="ko-KR" altLang="en-US" sz="5000" dirty="0">
                <a:solidFill>
                  <a:schemeClr val="bg1"/>
                </a:solidFill>
              </a:rPr>
              <a:t>사용</a:t>
            </a:r>
            <a:r>
              <a:rPr lang="en-US" altLang="ko-KR" sz="5000" dirty="0">
                <a:solidFill>
                  <a:schemeClr val="bg1"/>
                </a:solidFill>
              </a:rPr>
              <a:t>.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E78702-E64B-13C3-F1A2-11C114E6F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361" y="1916437"/>
            <a:ext cx="5098165" cy="35044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8A4479-2CAC-7B85-0592-8FC1AAF1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76" y="2745732"/>
            <a:ext cx="5874324" cy="20594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1B0548-0FF8-0BE2-39A9-1E460CA2B6A7}"/>
              </a:ext>
            </a:extLst>
          </p:cNvPr>
          <p:cNvSpPr txBox="1"/>
          <p:nvPr/>
        </p:nvSpPr>
        <p:spPr>
          <a:xfrm>
            <a:off x="2403871" y="1458584"/>
            <a:ext cx="14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78D1F-469E-2247-3C00-ED738992A98C}"/>
              </a:ext>
            </a:extLst>
          </p:cNvPr>
          <p:cNvSpPr txBox="1"/>
          <p:nvPr/>
        </p:nvSpPr>
        <p:spPr>
          <a:xfrm>
            <a:off x="8146109" y="1851289"/>
            <a:ext cx="1646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TinyIoT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666FA-1F69-1D32-1E89-BC04637FC8F8}"/>
              </a:ext>
            </a:extLst>
          </p:cNvPr>
          <p:cNvSpPr txBox="1"/>
          <p:nvPr/>
        </p:nvSpPr>
        <p:spPr>
          <a:xfrm>
            <a:off x="654361" y="5645303"/>
            <a:ext cx="1161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Body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부분에서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DeviceList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이하의 부분은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avahi-browse –at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명령어를 통해서 얻을 수 있는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String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String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생성되지 않는다는 것은 자식 프로세스가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avahi-browse –at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실행 못한다는 뜻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04837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492</Words>
  <Application>Microsoft Office PowerPoint</Application>
  <PresentationFormat>와이드스크린</PresentationFormat>
  <Paragraphs>81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AvenirNext LT Pro Medium</vt:lpstr>
      <vt:lpstr>HY견고딕</vt:lpstr>
      <vt:lpstr>Malgun Gothic Semilight</vt:lpstr>
      <vt:lpstr>맑은 고딕</vt:lpstr>
      <vt:lpstr>맑은 고딕</vt:lpstr>
      <vt:lpstr>Arial</vt:lpstr>
      <vt:lpstr>BlockprintVTI</vt:lpstr>
      <vt:lpstr>TinyIoT Zeroconf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116</cp:revision>
  <dcterms:created xsi:type="dcterms:W3CDTF">2022-08-24T02:08:11Z</dcterms:created>
  <dcterms:modified xsi:type="dcterms:W3CDTF">2022-10-31T17:07:39Z</dcterms:modified>
</cp:coreProperties>
</file>