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63" r:id="rId3"/>
    <p:sldId id="275" r:id="rId4"/>
    <p:sldId id="273" r:id="rId5"/>
    <p:sldId id="272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0D92-24FF-4798-9ACC-23F10D006EA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D9C-D722-4617-9E80-A840A76BB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ABD9C-D722-4617-9E80-A840A76BB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err="1">
                <a:solidFill>
                  <a:schemeClr val="tx2"/>
                </a:solidFill>
              </a:rPr>
              <a:t>TinyIoT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Zeroconf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F06D3-9C1E-4375-DEA9-EA9807B0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833" y="2951018"/>
            <a:ext cx="2493337" cy="2323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E3470C-68D4-CAEE-009E-481AA8F9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7" y="3009900"/>
            <a:ext cx="1431460" cy="2133600"/>
          </a:xfrm>
          <a:prstGeom prst="rect">
            <a:avLst/>
          </a:prstGeom>
        </p:spPr>
      </p:pic>
      <p:cxnSp>
        <p:nvCxnSpPr>
          <p:cNvPr id="10" name="Straight Arrow Connector 39">
            <a:extLst>
              <a:ext uri="{FF2B5EF4-FFF2-40B4-BE49-F238E27FC236}">
                <a16:creationId xmlns:a16="http://schemas.microsoft.com/office/drawing/2014/main" id="{C0CA653B-9051-45BF-C821-E27C76237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21061" y="2121076"/>
            <a:ext cx="7650772" cy="337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" name="Rectangle 36">
            <a:extLst>
              <a:ext uri="{FF2B5EF4-FFF2-40B4-BE49-F238E27FC236}">
                <a16:creationId xmlns:a16="http://schemas.microsoft.com/office/drawing/2014/main" id="{EDE0C3B0-CFC9-B9EC-4A4B-16AACC65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66" y="1810907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</a:t>
            </a:r>
            <a:r>
              <a:rPr lang="en-US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Zeroconf</a:t>
            </a: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Get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(Retrieve)</a:t>
            </a:r>
          </a:p>
        </p:txBody>
      </p:sp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C26B49AF-CE43-7FB7-D18B-021692D130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46462" y="2689406"/>
            <a:ext cx="765077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0" name="Rectangle 36">
            <a:extLst>
              <a:ext uri="{FF2B5EF4-FFF2-40B4-BE49-F238E27FC236}">
                <a16:creationId xmlns:a16="http://schemas.microsoft.com/office/drawing/2014/main" id="{A45B32C0-3990-7B2A-A6A2-A5D4156E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226" y="2266135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DeviceList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Response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91EEE9-E6D6-8E30-C6C6-62B6F906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061" y="1512213"/>
            <a:ext cx="1701887" cy="215911"/>
          </a:xfrm>
          <a:prstGeom prst="rect">
            <a:avLst/>
          </a:prstGeom>
        </p:spPr>
      </p:pic>
      <p:pic>
        <p:nvPicPr>
          <p:cNvPr id="12" name="내용 개체 틀 6">
            <a:extLst>
              <a:ext uri="{FF2B5EF4-FFF2-40B4-BE49-F238E27FC236}">
                <a16:creationId xmlns:a16="http://schemas.microsoft.com/office/drawing/2014/main" id="{8E659DE8-3664-779C-A441-F3BB549CD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65876" y="2915401"/>
            <a:ext cx="4463203" cy="324405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250704-4A8B-AF73-E2EB-021B1A07256A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VMware (</a:t>
            </a:r>
            <a:r>
              <a:rPr lang="en-US" altLang="ko-KR" sz="5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fc:Zeroconf</a:t>
            </a:r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574ECF-7A6A-A5F6-61D8-D9CE656F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9" y="1468873"/>
            <a:ext cx="4909400" cy="45548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012113-9E6C-DA32-958D-CBFA5D683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41" y="1582942"/>
            <a:ext cx="5360296" cy="4326716"/>
          </a:xfrm>
          <a:prstGeom prst="rect">
            <a:avLst/>
          </a:prstGeom>
        </p:spPr>
      </p:pic>
      <p:sp>
        <p:nvSpPr>
          <p:cNvPr id="5" name="Rectangle 36">
            <a:extLst>
              <a:ext uri="{FF2B5EF4-FFF2-40B4-BE49-F238E27FC236}">
                <a16:creationId xmlns:a16="http://schemas.microsoft.com/office/drawing/2014/main" id="{B69040C0-D35F-2AC4-CD89-C0661387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523" y="6207367"/>
            <a:ext cx="41347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DeviceList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전송 모습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EA0932FE-4F25-935F-3DCE-FADA2680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972" y="6207367"/>
            <a:ext cx="476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Session_ID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응답 헤더에 담긴 모습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3FB5-256B-0EF1-09CB-6513D1172D9B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Postman (</a:t>
            </a:r>
            <a:r>
              <a:rPr lang="en-US" altLang="ko-KR" sz="5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fc:Zeroconf</a:t>
            </a:r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479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7507B0-B5D3-D6DA-DE6D-2C2FBE763DD6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F816EC-3BC3-706D-EDD9-6D990C54981A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3EC5F7-5F37-6BBE-F7F9-80BEC3CE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833" y="2951018"/>
            <a:ext cx="2493337" cy="23236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9BCF99-E6C8-4182-6DA2-FAD451908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87" y="3009900"/>
            <a:ext cx="1431460" cy="2133600"/>
          </a:xfrm>
          <a:prstGeom prst="rect">
            <a:avLst/>
          </a:prstGeom>
        </p:spPr>
      </p:pic>
      <p:cxnSp>
        <p:nvCxnSpPr>
          <p:cNvPr id="18" name="Straight Arrow Connector 39">
            <a:extLst>
              <a:ext uri="{FF2B5EF4-FFF2-40B4-BE49-F238E27FC236}">
                <a16:creationId xmlns:a16="http://schemas.microsoft.com/office/drawing/2014/main" id="{86B8CFEE-6FFB-6843-CF05-A84430F0E9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44631" y="3173119"/>
            <a:ext cx="7650772" cy="337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48">
            <a:extLst>
              <a:ext uri="{FF2B5EF4-FFF2-40B4-BE49-F238E27FC236}">
                <a16:creationId xmlns:a16="http://schemas.microsoft.com/office/drawing/2014/main" id="{FD91F4C8-CFCA-6DCA-6545-593BED229A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4631" y="3952598"/>
            <a:ext cx="765077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350B5F2-075D-8D9F-4A9D-C639D44B8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868" y="1598005"/>
            <a:ext cx="4134062" cy="615982"/>
          </a:xfrm>
          <a:prstGeom prst="rect">
            <a:avLst/>
          </a:prstGeom>
        </p:spPr>
      </p:pic>
      <p:sp>
        <p:nvSpPr>
          <p:cNvPr id="30" name="Rectangle 36">
            <a:extLst>
              <a:ext uri="{FF2B5EF4-FFF2-40B4-BE49-F238E27FC236}">
                <a16:creationId xmlns:a16="http://schemas.microsoft.com/office/drawing/2014/main" id="{F89EACB5-55EC-24E0-337E-C56739E8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868" y="2456190"/>
            <a:ext cx="41347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Create / Post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(Create)</a:t>
            </a:r>
            <a:b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Header: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SejongTinyIoT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Body: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_TinyIoT_App._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tcp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Device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Tem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B386970F-7255-518C-32CC-277FF8D7E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494" y="3634036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 완료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Response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960A1DC-0AC6-E0A4-573C-31694CE84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777" y="4546715"/>
            <a:ext cx="3666403" cy="10585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43ADC9-E0F7-13F5-ABE3-E1BC9595733C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VMware (</a:t>
            </a:r>
            <a:r>
              <a:rPr lang="en-US" altLang="ko-KR" sz="5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fc:Create</a:t>
            </a:r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99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A018E0-F655-3862-CECD-A1386AA9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5" y="1734772"/>
            <a:ext cx="5603020" cy="399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A31BE8-047E-17ED-1278-9127452D9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89" y="1814672"/>
            <a:ext cx="5420526" cy="3916825"/>
          </a:xfrm>
          <a:prstGeom prst="rect">
            <a:avLst/>
          </a:prstGeom>
        </p:spPr>
      </p:pic>
      <p:sp>
        <p:nvSpPr>
          <p:cNvPr id="6" name="Rectangle 36">
            <a:extLst>
              <a:ext uri="{FF2B5EF4-FFF2-40B4-BE49-F238E27FC236}">
                <a16:creationId xmlns:a16="http://schemas.microsoft.com/office/drawing/2014/main" id="{5AA3B5E1-CE12-426A-BA0A-DACA49A5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02" y="6094693"/>
            <a:ext cx="51223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 성공 및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Session_ID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성공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DA9F351E-87D2-760D-5767-81A1B499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999" y="6099671"/>
            <a:ext cx="51223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Session_ID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실패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41AD9-D35B-6175-01D7-8C8ED61145E1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Postman (</a:t>
            </a:r>
            <a:r>
              <a:rPr lang="en-US" altLang="ko-KR" sz="5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fc:Create</a:t>
            </a:r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359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BEFAC-F93A-A6F6-12A6-DD6ED7D3B29C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주 과제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F654C-072F-8410-FF7A-8B1A3FBAE07D}"/>
              </a:ext>
            </a:extLst>
          </p:cNvPr>
          <p:cNvSpPr txBox="1"/>
          <p:nvPr/>
        </p:nvSpPr>
        <p:spPr>
          <a:xfrm>
            <a:off x="285909" y="1512213"/>
            <a:ext cx="11611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AE, CNT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 과정 테스트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헤더 파일에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AE, CNT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구조체 생성 함수만 존재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테스트는 수행하지 않음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2.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TinyIoT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Server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App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에서 보낸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Request Body(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_TinyIoT_App._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tcp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Device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Tem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사용하여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보내는 과정 테스트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3.Request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받은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Broadcast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중지하는지 테스트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9341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171</Words>
  <Application>Microsoft Office PowerPoint</Application>
  <PresentationFormat>와이드스크린</PresentationFormat>
  <Paragraphs>26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AvenirNext LT Pro Medium</vt:lpstr>
      <vt:lpstr>HY견고딕</vt:lpstr>
      <vt:lpstr>Malgun Gothic Semilight</vt:lpstr>
      <vt:lpstr>맑은 고딕</vt:lpstr>
      <vt:lpstr>맑은 고딕</vt:lpstr>
      <vt:lpstr>Arial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124</cp:revision>
  <dcterms:created xsi:type="dcterms:W3CDTF">2022-08-24T02:08:11Z</dcterms:created>
  <dcterms:modified xsi:type="dcterms:W3CDTF">2022-10-31T16:20:51Z</dcterms:modified>
</cp:coreProperties>
</file>