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8"/>
  </p:notesMasterIdLst>
  <p:sldIdLst>
    <p:sldId id="256" r:id="rId2"/>
    <p:sldId id="277" r:id="rId3"/>
    <p:sldId id="263" r:id="rId4"/>
    <p:sldId id="280" r:id="rId5"/>
    <p:sldId id="279" r:id="rId6"/>
    <p:sldId id="28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50D92-24FF-4798-9ACC-23F10D006EA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ABD9C-D722-4617-9E80-A840A76BB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5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0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4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6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6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6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F9C54B-432F-65E0-709D-B0181A6B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 err="1">
                <a:solidFill>
                  <a:schemeClr val="tx2"/>
                </a:solidFill>
              </a:rPr>
              <a:t>TinyIoT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 err="1">
                <a:solidFill>
                  <a:schemeClr val="tx2"/>
                </a:solidFill>
              </a:rPr>
              <a:t>Zeroconf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9EA7A-1530-E4DF-4EAD-2679E49F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endParaRPr lang="en-US" altLang="ko-KR" sz="2200" dirty="0">
              <a:solidFill>
                <a:schemeClr val="tx2"/>
              </a:solidFill>
            </a:endParaRPr>
          </a:p>
          <a:p>
            <a:pPr algn="l"/>
            <a:r>
              <a:rPr lang="ko-KR" altLang="en-US" sz="2200" dirty="0">
                <a:solidFill>
                  <a:schemeClr val="tx2"/>
                </a:solidFill>
              </a:rPr>
              <a:t>김동현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81EC589-DC22-1324-79B8-68F497451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7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7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BEFAC-F93A-A6F6-12A6-DD6ED7D3B29C}"/>
              </a:ext>
            </a:extLst>
          </p:cNvPr>
          <p:cNvSpPr txBox="1"/>
          <p:nvPr/>
        </p:nvSpPr>
        <p:spPr>
          <a:xfrm>
            <a:off x="312983" y="216813"/>
            <a:ext cx="1175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이전까지의 진행 상황</a:t>
            </a:r>
            <a:endParaRPr lang="en-US" altLang="ko-KR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F654C-072F-8410-FF7A-8B1A3FBAE07D}"/>
              </a:ext>
            </a:extLst>
          </p:cNvPr>
          <p:cNvSpPr txBox="1"/>
          <p:nvPr/>
        </p:nvSpPr>
        <p:spPr>
          <a:xfrm>
            <a:off x="285909" y="1512213"/>
            <a:ext cx="5810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Device List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요청하고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Device </a:t>
            </a:r>
            <a:b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List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부터 받는 것 까지 구현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8291CA-4FB4-5256-EB04-DD315CCA1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83" y="2219896"/>
            <a:ext cx="4909400" cy="45548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CD44F6-3D74-57A9-3C06-2D85F410B7B1}"/>
              </a:ext>
            </a:extLst>
          </p:cNvPr>
          <p:cNvSpPr txBox="1"/>
          <p:nvPr/>
        </p:nvSpPr>
        <p:spPr>
          <a:xfrm>
            <a:off x="6375813" y="1512213"/>
            <a:ext cx="5810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Session ID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인증 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b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등록 완료 메시지 응답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과정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12DFA2-DA8F-9670-FADC-F3B0746B7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983" y="2498960"/>
            <a:ext cx="5603020" cy="39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3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CD8E4F-A04C-7ECC-BD56-C04060DA6388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CB57ED0-7003-FD0D-207A-A30D22A8C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267" y="2888528"/>
            <a:ext cx="2493337" cy="2323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B70EA4-0C9F-F90C-ECBA-C64ADA2336E7}"/>
              </a:ext>
            </a:extLst>
          </p:cNvPr>
          <p:cNvSpPr txBox="1"/>
          <p:nvPr/>
        </p:nvSpPr>
        <p:spPr>
          <a:xfrm>
            <a:off x="9153678" y="5413861"/>
            <a:ext cx="222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0070C0"/>
                </a:solidFill>
              </a:rPr>
              <a:t>TinyIoT</a:t>
            </a:r>
            <a:r>
              <a:rPr lang="en-US" altLang="ko-KR" sz="2400" dirty="0">
                <a:solidFill>
                  <a:srgbClr val="0070C0"/>
                </a:solidFill>
              </a:rPr>
              <a:t> Server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DA47738-546F-1017-243B-82C69F195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40" y="3078586"/>
            <a:ext cx="1431460" cy="2133600"/>
          </a:xfrm>
          <a:prstGeom prst="rect">
            <a:avLst/>
          </a:prstGeom>
        </p:spPr>
      </p:pic>
      <p:cxnSp>
        <p:nvCxnSpPr>
          <p:cNvPr id="23" name="Straight Arrow Connector 39">
            <a:extLst>
              <a:ext uri="{FF2B5EF4-FFF2-40B4-BE49-F238E27FC236}">
                <a16:creationId xmlns:a16="http://schemas.microsoft.com/office/drawing/2014/main" id="{D3F63833-8190-5E05-DC4D-FBB16FC00F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53509" y="6026357"/>
            <a:ext cx="626475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4" name="Rectangle 36">
            <a:extLst>
              <a:ext uri="{FF2B5EF4-FFF2-40B4-BE49-F238E27FC236}">
                <a16:creationId xmlns:a16="http://schemas.microsoft.com/office/drawing/2014/main" id="{B7885517-1419-A425-EBDD-0F189F175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898" y="5422236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Fc: Create Post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(Create)</a:t>
            </a:r>
            <a:endParaRPr lang="de-DE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AE96641C-299E-05E5-8AE5-0A56F70C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610" y="3020630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0C204E-84DE-E479-4330-9DDEF2D1DC4E}"/>
              </a:ext>
            </a:extLst>
          </p:cNvPr>
          <p:cNvSpPr txBox="1"/>
          <p:nvPr/>
        </p:nvSpPr>
        <p:spPr>
          <a:xfrm>
            <a:off x="356213" y="5219246"/>
            <a:ext cx="222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</a:rPr>
              <a:t>Application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FE8AA91-9798-678E-CC15-4C244796C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395" y="3927891"/>
            <a:ext cx="5164509" cy="122854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6830BF6-C6D4-5A6C-BFEE-0C0F83F73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3509" y="2028060"/>
            <a:ext cx="5946276" cy="163679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D01ACEA-5438-5679-340C-8277C5346A37}"/>
              </a:ext>
            </a:extLst>
          </p:cNvPr>
          <p:cNvSpPr txBox="1"/>
          <p:nvPr/>
        </p:nvSpPr>
        <p:spPr>
          <a:xfrm>
            <a:off x="312983" y="216813"/>
            <a:ext cx="1175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진행 상황</a:t>
            </a:r>
            <a:endParaRPr lang="en-US" altLang="ko-KR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70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608EF-6159-BE17-B957-E88A5BFF6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97" y="3035521"/>
            <a:ext cx="2493337" cy="232365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5276723-DEC3-8A32-76DF-B32724DCC0B1}"/>
              </a:ext>
            </a:extLst>
          </p:cNvPr>
          <p:cNvCxnSpPr>
            <a:cxnSpLocks/>
          </p:cNvCxnSpPr>
          <p:nvPr/>
        </p:nvCxnSpPr>
        <p:spPr>
          <a:xfrm flipV="1">
            <a:off x="7504194" y="2572732"/>
            <a:ext cx="1018095" cy="67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789765-9BB1-4011-56F1-4D4994D1B2E7}"/>
              </a:ext>
            </a:extLst>
          </p:cNvPr>
          <p:cNvCxnSpPr>
            <a:cxnSpLocks/>
          </p:cNvCxnSpPr>
          <p:nvPr/>
        </p:nvCxnSpPr>
        <p:spPr>
          <a:xfrm>
            <a:off x="7504194" y="4715366"/>
            <a:ext cx="1018095" cy="67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5C6A47E-3977-E301-03BC-98CF6C42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17" y="2913216"/>
            <a:ext cx="3635800" cy="2446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E65C90-E062-AC3F-6C0E-DF998A4FC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010" y="3251462"/>
            <a:ext cx="2041569" cy="165736"/>
          </a:xfrm>
          <a:prstGeom prst="rect">
            <a:avLst/>
          </a:prstGeom>
        </p:spPr>
      </p:pic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4F1DB22D-CCDC-D7AD-0964-83D10A246A1C}"/>
              </a:ext>
            </a:extLst>
          </p:cNvPr>
          <p:cNvSpPr/>
          <p:nvPr/>
        </p:nvSpPr>
        <p:spPr>
          <a:xfrm>
            <a:off x="5105400" y="5802157"/>
            <a:ext cx="158750" cy="279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605BC5C7-2F9A-6939-6CDE-118280CC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17" y="3799700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Resource Name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Device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AE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구조체 생성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de-DE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A8384EA-2EDA-1929-3348-04F85CDCA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17" y="4485528"/>
            <a:ext cx="3635800" cy="199654"/>
          </a:xfrm>
          <a:prstGeom prst="rect">
            <a:avLst/>
          </a:prstGeom>
        </p:spPr>
      </p:pic>
      <p:sp>
        <p:nvSpPr>
          <p:cNvPr id="18" name="Rectangle 36">
            <a:extLst>
              <a:ext uri="{FF2B5EF4-FFF2-40B4-BE49-F238E27FC236}">
                <a16:creationId xmlns:a16="http://schemas.microsoft.com/office/drawing/2014/main" id="{2E36CDB1-C2B6-4F43-80B0-15616B59D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17" y="5264276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Resource Name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Tem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CNT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구조체 생성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de-DE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F4F32E6-1E00-569C-962F-F74CC72E5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348" y="4758010"/>
            <a:ext cx="2041569" cy="165736"/>
          </a:xfrm>
          <a:prstGeom prst="rect">
            <a:avLst/>
          </a:prstGeom>
        </p:spPr>
      </p:pic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D22AC6F0-1247-83FE-2E8D-9D79745376F9}"/>
              </a:ext>
            </a:extLst>
          </p:cNvPr>
          <p:cNvSpPr/>
          <p:nvPr/>
        </p:nvSpPr>
        <p:spPr>
          <a:xfrm>
            <a:off x="3635792" y="4954311"/>
            <a:ext cx="158750" cy="279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5D2AFF1-3ED4-CACA-A545-F4B3E25D3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780" y="5526907"/>
            <a:ext cx="2041569" cy="165736"/>
          </a:xfrm>
          <a:prstGeom prst="rect">
            <a:avLst/>
          </a:prstGeom>
        </p:spPr>
      </p:pic>
      <p:sp>
        <p:nvSpPr>
          <p:cNvPr id="22" name="Rectangle 36">
            <a:extLst>
              <a:ext uri="{FF2B5EF4-FFF2-40B4-BE49-F238E27FC236}">
                <a16:creationId xmlns:a16="http://schemas.microsoft.com/office/drawing/2014/main" id="{7DB0B3D8-4881-CB0C-DFC2-B106ED37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167" y="6111323"/>
            <a:ext cx="4134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Avahi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통해서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_oneM2MDevice._tcp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타입의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Device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URL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얻음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de-DE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A4D4C50-A5C7-CCB0-87A9-948FF5C03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4180" y="1958317"/>
            <a:ext cx="1257365" cy="425472"/>
          </a:xfrm>
          <a:prstGeom prst="rect">
            <a:avLst/>
          </a:prstGeom>
        </p:spPr>
      </p:pic>
      <p:sp>
        <p:nvSpPr>
          <p:cNvPr id="24" name="Rectangle 36">
            <a:extLst>
              <a:ext uri="{FF2B5EF4-FFF2-40B4-BE49-F238E27FC236}">
                <a16:creationId xmlns:a16="http://schemas.microsoft.com/office/drawing/2014/main" id="{D212E03B-4175-C4DF-D616-19AC26C06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322" y="2572758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Device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등록 및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Device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Request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성공적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de-DE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89E367A-659A-9FC9-0263-BEFB48045F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3055" y="6378120"/>
            <a:ext cx="1714588" cy="139707"/>
          </a:xfrm>
          <a:prstGeom prst="rect">
            <a:avLst/>
          </a:prstGeom>
        </p:spPr>
      </p:pic>
      <p:sp>
        <p:nvSpPr>
          <p:cNvPr id="27" name="Rectangle 36">
            <a:extLst>
              <a:ext uri="{FF2B5EF4-FFF2-40B4-BE49-F238E27FC236}">
                <a16:creationId xmlns:a16="http://schemas.microsoft.com/office/drawing/2014/main" id="{C5AC7534-03CD-E7DC-E790-8C2AAF64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973" y="6093305"/>
            <a:ext cx="27172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Device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꺼져 있는 경우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de-DE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24EFA3F-C163-1FD5-31B0-86BBD4F9D6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7163" y="4618503"/>
            <a:ext cx="3873699" cy="13335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E739DC3-FBB3-88D6-E063-EDBB401335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7163" y="4764674"/>
            <a:ext cx="2863997" cy="152408"/>
          </a:xfrm>
          <a:prstGeom prst="rect">
            <a:avLst/>
          </a:prstGeom>
        </p:spPr>
      </p:pic>
      <p:sp>
        <p:nvSpPr>
          <p:cNvPr id="34" name="Rectangle 36">
            <a:extLst>
              <a:ext uri="{FF2B5EF4-FFF2-40B4-BE49-F238E27FC236}">
                <a16:creationId xmlns:a16="http://schemas.microsoft.com/office/drawing/2014/main" id="{4D526885-B853-227D-50DD-26552399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689" y="5033443"/>
            <a:ext cx="25648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타입을 찾을 수 없을 경우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de-DE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B91165A-45D4-2FBA-E59E-45D8D87235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7672" y="5867755"/>
            <a:ext cx="2806844" cy="12065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955E65E-D72E-A01E-8BA3-6AB40030684B}"/>
              </a:ext>
            </a:extLst>
          </p:cNvPr>
          <p:cNvSpPr txBox="1"/>
          <p:nvPr/>
        </p:nvSpPr>
        <p:spPr>
          <a:xfrm>
            <a:off x="312983" y="216813"/>
            <a:ext cx="1175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진행 상황</a:t>
            </a:r>
            <a:endParaRPr lang="en-US" altLang="ko-KR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87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0594E77-1345-183B-E004-1101D380E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69" y="2914871"/>
            <a:ext cx="2493337" cy="23236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9BFAACF-855D-B573-E6BA-B64353DB6CD1}"/>
              </a:ext>
            </a:extLst>
          </p:cNvPr>
          <p:cNvSpPr txBox="1"/>
          <p:nvPr/>
        </p:nvSpPr>
        <p:spPr>
          <a:xfrm>
            <a:off x="701480" y="5485977"/>
            <a:ext cx="222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0070C0"/>
                </a:solidFill>
              </a:rPr>
              <a:t>TinyIoT</a:t>
            </a:r>
            <a:r>
              <a:rPr lang="en-US" altLang="ko-KR" sz="2400" dirty="0">
                <a:solidFill>
                  <a:srgbClr val="0070C0"/>
                </a:solidFill>
              </a:rPr>
              <a:t> Server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E15E165A-AD85-053A-60B8-CA4A15F0B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863" y="3645086"/>
            <a:ext cx="4134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Method: Post</a:t>
            </a:r>
            <a:b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Body: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인증키 및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 URL</a:t>
            </a:r>
            <a:endParaRPr lang="de-DE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1" name="Straight Arrow Connector 39">
            <a:extLst>
              <a:ext uri="{FF2B5EF4-FFF2-40B4-BE49-F238E27FC236}">
                <a16:creationId xmlns:a16="http://schemas.microsoft.com/office/drawing/2014/main" id="{751D5E03-BA83-39D7-DBDB-181E57BC42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2149" y="4134908"/>
            <a:ext cx="240411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2" name="Rectangle 36">
            <a:extLst>
              <a:ext uri="{FF2B5EF4-FFF2-40B4-BE49-F238E27FC236}">
                <a16:creationId xmlns:a16="http://schemas.microsoft.com/office/drawing/2014/main" id="{C2A4BD94-A9AE-0AC7-507E-5313721A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610" y="3020630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953178F-51DF-DB08-F9CD-40464BE543FF}"/>
              </a:ext>
            </a:extLst>
          </p:cNvPr>
          <p:cNvGrpSpPr/>
          <p:nvPr/>
        </p:nvGrpSpPr>
        <p:grpSpPr>
          <a:xfrm>
            <a:off x="6051308" y="2495115"/>
            <a:ext cx="5985017" cy="3784028"/>
            <a:chOff x="5996260" y="1637865"/>
            <a:chExt cx="5985017" cy="37840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1ACC02-454D-6711-EF99-840B2DD30EBF}"/>
                </a:ext>
              </a:extLst>
            </p:cNvPr>
            <p:cNvSpPr txBox="1"/>
            <p:nvPr/>
          </p:nvSpPr>
          <p:spPr>
            <a:xfrm>
              <a:off x="8116615" y="3676590"/>
              <a:ext cx="222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0070C0"/>
                  </a:solidFill>
                </a:rPr>
                <a:t>Device</a:t>
              </a:r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A4B214E-20B0-865F-8ED6-106D020AF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6615" y="1637865"/>
              <a:ext cx="2131319" cy="192250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83A3B90-9554-4FA2-4A45-52D593D9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9003" y="4088304"/>
              <a:ext cx="5452274" cy="343992"/>
            </a:xfrm>
            <a:prstGeom prst="rect">
              <a:avLst/>
            </a:prstGeom>
          </p:spPr>
        </p:pic>
        <p:sp>
          <p:nvSpPr>
            <p:cNvPr id="36" name="화살표: 위쪽 35">
              <a:extLst>
                <a:ext uri="{FF2B5EF4-FFF2-40B4-BE49-F238E27FC236}">
                  <a16:creationId xmlns:a16="http://schemas.microsoft.com/office/drawing/2014/main" id="{994D2180-BC3C-A7E3-889C-AD4FFF48E0D3}"/>
                </a:ext>
              </a:extLst>
            </p:cNvPr>
            <p:cNvSpPr/>
            <p:nvPr/>
          </p:nvSpPr>
          <p:spPr>
            <a:xfrm>
              <a:off x="6842542" y="4540694"/>
              <a:ext cx="158750" cy="279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위쪽 36">
              <a:extLst>
                <a:ext uri="{FF2B5EF4-FFF2-40B4-BE49-F238E27FC236}">
                  <a16:creationId xmlns:a16="http://schemas.microsoft.com/office/drawing/2014/main" id="{2B7554D9-2D7F-A667-2137-5F41CDCEF857}"/>
                </a:ext>
              </a:extLst>
            </p:cNvPr>
            <p:cNvSpPr/>
            <p:nvPr/>
          </p:nvSpPr>
          <p:spPr>
            <a:xfrm>
              <a:off x="9434848" y="4540694"/>
              <a:ext cx="158750" cy="279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C33434CD-81D2-CA39-111F-29FDF9957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260" y="4960228"/>
              <a:ext cx="1846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de-DE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Device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로 보낼 인증 키</a:t>
              </a:r>
              <a:b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   (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없어도 무방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de-DE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F4EBC0C4-AFB1-67BD-1584-3DC12C2AB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3114" y="4944015"/>
              <a:ext cx="1846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de-DE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Server URL </a:t>
              </a: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B2E348E1-3AC9-098F-7BF2-43E996C79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9716" y="2524696"/>
            <a:ext cx="3544335" cy="9527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663E7F-567A-3F42-2B0C-76A4A82AD0AE}"/>
              </a:ext>
            </a:extLst>
          </p:cNvPr>
          <p:cNvSpPr txBox="1"/>
          <p:nvPr/>
        </p:nvSpPr>
        <p:spPr>
          <a:xfrm>
            <a:off x="312983" y="216813"/>
            <a:ext cx="1175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진행 상황</a:t>
            </a:r>
            <a:endParaRPr lang="en-US" altLang="ko-KR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C7A7DB99-7C54-A4E6-4460-77CFC1DC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780" y="2102501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Avahi Broadcast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중지</a:t>
            </a:r>
            <a:endParaRPr lang="de-DE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03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3512B-10F5-C99F-2250-F0845ECE1362}"/>
              </a:ext>
            </a:extLst>
          </p:cNvPr>
          <p:cNvSpPr txBox="1"/>
          <p:nvPr/>
        </p:nvSpPr>
        <p:spPr>
          <a:xfrm>
            <a:off x="312983" y="216813"/>
            <a:ext cx="1175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정리</a:t>
            </a:r>
            <a:endParaRPr lang="en-US" altLang="ko-KR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7C3B1B5F-7CE8-3AA0-8407-9A0FDFCD7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17" y="1672450"/>
            <a:ext cx="927418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기재된 내용은 모두 구현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TinyIoT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Server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에서의 테스트도 완료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헤더 파일이나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Avahi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파일을 수정하면 추가 기능 구현 가능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(Ex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등록 취소 기능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 과제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en-US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 파이를 사용하여 여러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Device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있다는 가정 하에 테스트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75640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4D55"/>
      </a:accent1>
      <a:accent2>
        <a:srgbClr val="B13B75"/>
      </a:accent2>
      <a:accent3>
        <a:srgbClr val="C34DB8"/>
      </a:accent3>
      <a:accent4>
        <a:srgbClr val="8B3BB1"/>
      </a:accent4>
      <a:accent5>
        <a:srgbClr val="6B4DC3"/>
      </a:accent5>
      <a:accent6>
        <a:srgbClr val="3B4DB1"/>
      </a:accent6>
      <a:hlink>
        <a:srgbClr val="8453C5"/>
      </a:hlink>
      <a:folHlink>
        <a:srgbClr val="7F7F7F"/>
      </a:folHlink>
    </a:clrScheme>
    <a:fontScheme name="Custom 5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187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AvenirNext LT Pro Medium</vt:lpstr>
      <vt:lpstr>HY견고딕</vt:lpstr>
      <vt:lpstr>Malgun Gothic Semilight</vt:lpstr>
      <vt:lpstr>Malgun Gothic</vt:lpstr>
      <vt:lpstr>Malgun Gothic</vt:lpstr>
      <vt:lpstr>Arial</vt:lpstr>
      <vt:lpstr>BlockprintVTI</vt:lpstr>
      <vt:lpstr>TinyIoT Zeroconf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TinyIoT Zeroconf</dc:title>
  <dc:creator>김 동현</dc:creator>
  <cp:lastModifiedBy>김 동현</cp:lastModifiedBy>
  <cp:revision>140</cp:revision>
  <dcterms:created xsi:type="dcterms:W3CDTF">2022-08-24T02:08:11Z</dcterms:created>
  <dcterms:modified xsi:type="dcterms:W3CDTF">2022-10-31T18:12:17Z</dcterms:modified>
</cp:coreProperties>
</file>