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"/>
  </p:notesMasterIdLst>
  <p:sldIdLst>
    <p:sldId id="256" r:id="rId2"/>
    <p:sldId id="27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0D92-24FF-4798-9ACC-23F10D006EA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D9C-D722-4617-9E80-A840A76BB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err="1">
                <a:solidFill>
                  <a:schemeClr val="tx2"/>
                </a:solidFill>
              </a:rPr>
              <a:t>TinyIoT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Zeroconf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B5DA7-4A29-6C72-84F6-2E8EFFB4AA1C}"/>
              </a:ext>
            </a:extLst>
          </p:cNvPr>
          <p:cNvSpPr txBox="1"/>
          <p:nvPr/>
        </p:nvSpPr>
        <p:spPr>
          <a:xfrm>
            <a:off x="250817" y="168792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r>
              <a:rPr lang="ko-KR" altLang="en-US" sz="5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FC60B3F7-867A-9966-622B-31FAE8B0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17" y="1672450"/>
            <a:ext cx="927418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아두이노에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 전에 코드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존재하던 기능들을 함수로 바꿈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 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Broadcast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중지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 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CIN Request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주기적으로 보냄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eaLnBrk="1" hangingPunct="1">
              <a:spcBef>
                <a:spcPct val="0"/>
              </a:spcBef>
              <a:buClrTx/>
              <a:buFontTx/>
              <a:buAutoNum type="arabicPeriod" startAt="2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크기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고정 메시지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매크로 사용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eaLnBrk="1" hangingPunct="1">
              <a:spcBef>
                <a:spcPct val="0"/>
              </a:spcBef>
              <a:buClrTx/>
              <a:buAutoNum type="arabicPeriod" startAt="3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 확인 코드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eaLnBrk="1" hangingPunct="1">
              <a:spcBef>
                <a:spcPct val="0"/>
              </a:spcBef>
              <a:buClrTx/>
              <a:buAutoNum type="arabicPeriod" startAt="3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변수 크기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고정 메시지 매크로 사용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CF5D81-E8BA-A8EC-9F2F-53C241321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0" y="2900027"/>
            <a:ext cx="2983406" cy="3202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EF1FD7-39B1-77AE-5B64-56FEE1A07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0" y="3642614"/>
            <a:ext cx="4114619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341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64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AvenirNext LT Pro Medium</vt:lpstr>
      <vt:lpstr>HY견고딕</vt:lpstr>
      <vt:lpstr>Malgun Gothic Semilight</vt:lpstr>
      <vt:lpstr>맑은 고딕</vt:lpstr>
      <vt:lpstr>맑은 고딕</vt:lpstr>
      <vt:lpstr>Arial</vt:lpstr>
      <vt:lpstr>Wingdings</vt:lpstr>
      <vt:lpstr>BlockprintVTI</vt:lpstr>
      <vt:lpstr>TinyIoT Zeroconf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145</cp:revision>
  <dcterms:created xsi:type="dcterms:W3CDTF">2022-08-24T02:08:11Z</dcterms:created>
  <dcterms:modified xsi:type="dcterms:W3CDTF">2022-11-07T01:50:34Z</dcterms:modified>
</cp:coreProperties>
</file>