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"/>
  </p:notesMasterIdLst>
  <p:sldIdLst>
    <p:sldId id="256" r:id="rId2"/>
    <p:sldId id="277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C8D0E-C733-5006-2BAF-3A50C3C1967B}"/>
              </a:ext>
            </a:extLst>
          </p:cNvPr>
          <p:cNvSpPr txBox="1"/>
          <p:nvPr/>
        </p:nvSpPr>
        <p:spPr>
          <a:xfrm>
            <a:off x="163598" y="3204972"/>
            <a:ext cx="11222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avahi-client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제공하는 서비스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Broadcast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서비스도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Discovery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91DD0-A9EE-791A-23FB-C7E10C48070F}"/>
              </a:ext>
            </a:extLst>
          </p:cNvPr>
          <p:cNvSpPr txBox="1"/>
          <p:nvPr/>
        </p:nvSpPr>
        <p:spPr>
          <a:xfrm>
            <a:off x="312983" y="235435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049D89-6CF5-7834-4F2E-610CDFB2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27" y="1295400"/>
            <a:ext cx="5512497" cy="55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3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A1718-6CB5-82F6-C985-397AAFCCAE77}"/>
              </a:ext>
            </a:extLst>
          </p:cNvPr>
          <p:cNvSpPr txBox="1"/>
          <p:nvPr/>
        </p:nvSpPr>
        <p:spPr>
          <a:xfrm>
            <a:off x="312983" y="235435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 사용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D2AD2-0CB9-6E97-B8F2-995925EEC031}"/>
              </a:ext>
            </a:extLst>
          </p:cNvPr>
          <p:cNvSpPr txBox="1"/>
          <p:nvPr/>
        </p:nvSpPr>
        <p:spPr>
          <a:xfrm>
            <a:off x="283787" y="3279693"/>
            <a:ext cx="1122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확인 가능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나머지 과정은 예전의 시나리오와 동일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EDC33-F5A7-3458-E646-4869E5CF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76" y="1749305"/>
            <a:ext cx="5702593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095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34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AvenirNext LT Pro Medium</vt:lpstr>
      <vt:lpstr>HY견고딕</vt:lpstr>
      <vt:lpstr>Malgun Gothic Semilight</vt:lpstr>
      <vt:lpstr>Malgun Gothic</vt:lpstr>
      <vt:lpstr>Malgun Gothic</vt:lpstr>
      <vt:lpstr>Arial</vt:lpstr>
      <vt:lpstr>BlockprintVTI</vt:lpstr>
      <vt:lpstr>TinyIoT Zeroconf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182</cp:revision>
  <dcterms:created xsi:type="dcterms:W3CDTF">2022-08-24T02:08:11Z</dcterms:created>
  <dcterms:modified xsi:type="dcterms:W3CDTF">2022-12-29T06:59:28Z</dcterms:modified>
</cp:coreProperties>
</file>