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totti/Mid-term_Project-" TargetMode="External"/><Relationship Id="rId2" Type="http://schemas.openxmlformats.org/officeDocument/2006/relationships/hyperlink" Target="https://trusting-keller-00f4b3.netlify.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1E45-D468-3748-804E-7D3DB33E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/>
          <a:lstStyle/>
          <a:p>
            <a:r>
              <a:rPr lang="pt-BR" dirty="0"/>
              <a:t>MID-TERM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0439B-1119-0643-A3CA-DA979D66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868" y="5102352"/>
            <a:ext cx="7315200" cy="914400"/>
          </a:xfrm>
        </p:spPr>
        <p:txBody>
          <a:bodyPr/>
          <a:lstStyle/>
          <a:p>
            <a:r>
              <a:rPr lang="pt-BR" dirty="0"/>
              <a:t>Leandro Lopez Totti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00673B8-F23C-3241-8572-E41236125C57}"/>
              </a:ext>
            </a:extLst>
          </p:cNvPr>
          <p:cNvSpPr txBox="1">
            <a:spLocks/>
          </p:cNvSpPr>
          <p:nvPr/>
        </p:nvSpPr>
        <p:spPr>
          <a:xfrm>
            <a:off x="1090868" y="34290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Responsive</a:t>
            </a:r>
            <a:r>
              <a:rPr lang="pt-BR" dirty="0"/>
              <a:t> website </a:t>
            </a:r>
            <a:r>
              <a:rPr lang="pt-BR" dirty="0" err="1"/>
              <a:t>con</a:t>
            </a:r>
            <a:r>
              <a:rPr lang="pt-BR" dirty="0"/>
              <a:t> HTML, CSS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sz="1600" dirty="0"/>
              <a:t>(</a:t>
            </a:r>
            <a:r>
              <a:rPr lang="pt-BR" sz="1600" dirty="0" err="1"/>
              <a:t>IronHack</a:t>
            </a:r>
            <a:r>
              <a:rPr lang="pt-BR" sz="1600" dirty="0"/>
              <a:t> - Front </a:t>
            </a:r>
            <a:r>
              <a:rPr lang="pt-BR" sz="1600" dirty="0" err="1"/>
              <a:t>End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Vue.js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363025" cy="5120640"/>
          </a:xfrm>
        </p:spPr>
        <p:txBody>
          <a:bodyPr>
            <a:normAutofit/>
          </a:bodyPr>
          <a:lstStyle/>
          <a:p>
            <a:r>
              <a:rPr lang="pt-BR" dirty="0" err="1"/>
              <a:t>Soy</a:t>
            </a:r>
            <a:r>
              <a:rPr lang="pt-BR" dirty="0"/>
              <a:t> de São Paulo/Brasil (</a:t>
            </a:r>
            <a:r>
              <a:rPr lang="pt-BR" dirty="0" err="1"/>
              <a:t>con</a:t>
            </a:r>
            <a:r>
              <a:rPr lang="pt-BR" dirty="0"/>
              <a:t> sangre </a:t>
            </a:r>
            <a:r>
              <a:rPr lang="pt-BR" dirty="0" err="1"/>
              <a:t>gallega</a:t>
            </a:r>
            <a:r>
              <a:rPr lang="pt-BR" dirty="0"/>
              <a:t> :-</a:t>
            </a:r>
            <a:r>
              <a:rPr lang="pt-BR" dirty="0" err="1"/>
              <a:t>D</a:t>
            </a:r>
            <a:r>
              <a:rPr lang="pt-BR" dirty="0"/>
              <a:t> );</a:t>
            </a:r>
          </a:p>
          <a:p>
            <a:r>
              <a:rPr lang="pt-BR" dirty="0"/>
              <a:t>Padre de </a:t>
            </a:r>
            <a:r>
              <a:rPr lang="pt-BR" dirty="0" err="1"/>
              <a:t>la</a:t>
            </a:r>
            <a:r>
              <a:rPr lang="pt-BR" dirty="0"/>
              <a:t> Laura (6)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del</a:t>
            </a:r>
            <a:r>
              <a:rPr lang="pt-BR" dirty="0"/>
              <a:t> Alexandre (“The </a:t>
            </a:r>
            <a:r>
              <a:rPr lang="pt-BR" dirty="0" err="1"/>
              <a:t>Great</a:t>
            </a:r>
            <a:r>
              <a:rPr lang="pt-BR" dirty="0"/>
              <a:t>” )(2);</a:t>
            </a:r>
          </a:p>
          <a:p>
            <a:r>
              <a:rPr lang="pt-BR" dirty="0"/>
              <a:t>Grado: Ciências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computación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Derecho</a:t>
            </a:r>
            <a:r>
              <a:rPr lang="pt-BR" dirty="0"/>
              <a:t> (</a:t>
            </a:r>
            <a:r>
              <a:rPr lang="pt-BR" dirty="0" err="1"/>
              <a:t>énsafis</a:t>
            </a:r>
            <a:r>
              <a:rPr lang="pt-BR" dirty="0"/>
              <a:t> </a:t>
            </a:r>
            <a:r>
              <a:rPr lang="pt-BR" dirty="0" err="1"/>
              <a:t>Derecho</a:t>
            </a:r>
            <a:r>
              <a:rPr lang="pt-BR" dirty="0"/>
              <a:t> Laboral);</a:t>
            </a:r>
          </a:p>
          <a:p>
            <a:r>
              <a:rPr lang="pt-BR" dirty="0" err="1"/>
              <a:t>Experiencias</a:t>
            </a:r>
            <a:r>
              <a:rPr lang="pt-BR" dirty="0"/>
              <a:t> compartidas </a:t>
            </a:r>
            <a:r>
              <a:rPr lang="pt-BR" dirty="0" err="1"/>
              <a:t>en</a:t>
            </a:r>
            <a:r>
              <a:rPr lang="pt-BR" dirty="0"/>
              <a:t> ambas áreas; </a:t>
            </a:r>
          </a:p>
          <a:p>
            <a:r>
              <a:rPr lang="pt-BR" dirty="0"/>
              <a:t>Objetivo de aplicar </a:t>
            </a:r>
            <a:r>
              <a:rPr lang="pt-BR" dirty="0" err="1"/>
              <a:t>conocimientos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visualización</a:t>
            </a:r>
            <a:r>
              <a:rPr lang="pt-BR" dirty="0"/>
              <a:t> de </a:t>
            </a:r>
            <a:r>
              <a:rPr lang="pt-BR" dirty="0" err="1"/>
              <a:t>datos</a:t>
            </a:r>
            <a:r>
              <a:rPr lang="pt-BR" dirty="0"/>
              <a:t>/Data Science;</a:t>
            </a:r>
          </a:p>
          <a:p>
            <a:r>
              <a:rPr lang="pt-BR" dirty="0" err="1"/>
              <a:t>Intereses</a:t>
            </a:r>
            <a:r>
              <a:rPr lang="pt-BR" dirty="0"/>
              <a:t>: Família (primer lugar), estúdios, política, música, </a:t>
            </a:r>
            <a:r>
              <a:rPr lang="pt-BR" dirty="0" err="1"/>
              <a:t>vinos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fútbol</a:t>
            </a:r>
            <a:r>
              <a:rPr lang="pt-BR" dirty="0"/>
              <a:t> (SÃO PAULO FUTEBOL CLUBE – 3-campeón mundial)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F46F2-084C-594F-BFC8-4F10A1B2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41" y="4442791"/>
            <a:ext cx="1585824" cy="15858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E88FCE-4D5D-D647-B687-F791BA9D71DC}"/>
              </a:ext>
            </a:extLst>
          </p:cNvPr>
          <p:cNvSpPr txBox="1"/>
          <p:nvPr/>
        </p:nvSpPr>
        <p:spPr>
          <a:xfrm>
            <a:off x="1272746" y="5204257"/>
            <a:ext cx="3249827" cy="5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</a:t>
            </a:r>
            <a:r>
              <a:rPr lang="pt-BR" dirty="0" err="1"/>
              <a:t>Elevator</a:t>
            </a:r>
            <a:r>
              <a:rPr lang="pt-BR" dirty="0"/>
              <a:t>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Qué</a:t>
            </a:r>
            <a:r>
              <a:rPr lang="pt-BR" b="1" dirty="0"/>
              <a:t> es?</a:t>
            </a:r>
          </a:p>
          <a:p>
            <a:pPr lvl="1"/>
            <a:r>
              <a:rPr lang="pt-BR" dirty="0" err="1"/>
              <a:t>Desarrollo</a:t>
            </a:r>
            <a:r>
              <a:rPr lang="pt-BR" dirty="0"/>
              <a:t> de </a:t>
            </a:r>
            <a:r>
              <a:rPr lang="es-ES_tradnl" dirty="0"/>
              <a:t>una</a:t>
            </a:r>
            <a:r>
              <a:rPr lang="pt-BR" dirty="0"/>
              <a:t> página web responsiva utilizando </a:t>
            </a:r>
            <a:r>
              <a:rPr lang="pt-BR" dirty="0" err="1"/>
              <a:t>tecnología</a:t>
            </a:r>
            <a:r>
              <a:rPr lang="pt-BR" dirty="0"/>
              <a:t> HTML, CSS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, a partir de </a:t>
            </a:r>
            <a:r>
              <a:rPr lang="pt-BR" dirty="0" err="1"/>
              <a:t>un</a:t>
            </a:r>
            <a:r>
              <a:rPr lang="pt-BR" dirty="0"/>
              <a:t> modelo de design </a:t>
            </a:r>
            <a:r>
              <a:rPr lang="pt-BR" dirty="0" err="1"/>
              <a:t>basado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FIGMA.</a:t>
            </a:r>
          </a:p>
          <a:p>
            <a:r>
              <a:rPr lang="pt-BR" b="1" dirty="0" err="1"/>
              <a:t>Cómo</a:t>
            </a:r>
            <a:r>
              <a:rPr lang="pt-BR" b="1" dirty="0"/>
              <a:t> funciona?</a:t>
            </a:r>
          </a:p>
          <a:p>
            <a:pPr lvl="1"/>
            <a:r>
              <a:rPr lang="pt-BR" dirty="0"/>
              <a:t>La página </a:t>
            </a:r>
            <a:r>
              <a:rPr lang="pt-BR" dirty="0" err="1"/>
              <a:t>posee</a:t>
            </a:r>
            <a:r>
              <a:rPr lang="pt-BR" dirty="0"/>
              <a:t> </a:t>
            </a:r>
            <a:r>
              <a:rPr lang="pt-BR" dirty="0" err="1"/>
              <a:t>contenido</a:t>
            </a:r>
            <a:r>
              <a:rPr lang="pt-BR" dirty="0"/>
              <a:t> </a:t>
            </a:r>
            <a:r>
              <a:rPr lang="pt-BR" dirty="0" err="1"/>
              <a:t>dinámico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responsivo, </a:t>
            </a:r>
            <a:r>
              <a:rPr lang="pt-BR" dirty="0" err="1"/>
              <a:t>permitiendo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interacción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usuário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ajustable</a:t>
            </a:r>
            <a:r>
              <a:rPr lang="pt-BR" dirty="0"/>
              <a:t> a </a:t>
            </a:r>
            <a:r>
              <a:rPr lang="pt-BR" dirty="0" err="1"/>
              <a:t>múltiples</a:t>
            </a:r>
            <a:r>
              <a:rPr lang="pt-BR" dirty="0"/>
              <a:t> dispositivos </a:t>
            </a:r>
            <a:r>
              <a:rPr lang="pt-BR" dirty="0" err="1"/>
              <a:t>portables</a:t>
            </a:r>
            <a:r>
              <a:rPr lang="pt-BR" dirty="0"/>
              <a:t>.</a:t>
            </a:r>
          </a:p>
          <a:p>
            <a:r>
              <a:rPr lang="pt-BR" b="1" dirty="0"/>
              <a:t>Por </a:t>
            </a:r>
            <a:r>
              <a:rPr lang="pt-BR" b="1" dirty="0" err="1"/>
              <a:t>qué</a:t>
            </a:r>
            <a:r>
              <a:rPr lang="pt-BR" b="1" dirty="0"/>
              <a:t> </a:t>
            </a:r>
            <a:r>
              <a:rPr lang="pt-BR" b="1" dirty="0" err="1"/>
              <a:t>lo</a:t>
            </a:r>
            <a:r>
              <a:rPr lang="pt-BR" b="1" dirty="0"/>
              <a:t> </a:t>
            </a:r>
            <a:r>
              <a:rPr lang="pt-BR" b="1" dirty="0" err="1"/>
              <a:t>he</a:t>
            </a:r>
            <a:r>
              <a:rPr lang="pt-BR" b="1" dirty="0"/>
              <a:t> </a:t>
            </a:r>
            <a:r>
              <a:rPr lang="pt-BR" b="1" dirty="0" err="1"/>
              <a:t>eligido</a:t>
            </a:r>
            <a:r>
              <a:rPr lang="pt-BR" b="1" dirty="0"/>
              <a:t>?</a:t>
            </a:r>
          </a:p>
          <a:p>
            <a:pPr lvl="1"/>
            <a:r>
              <a:rPr lang="pt-BR" dirty="0" err="1"/>
              <a:t>Mid-Term</a:t>
            </a:r>
            <a:r>
              <a:rPr lang="pt-BR" dirty="0"/>
              <a:t> Project (</a:t>
            </a:r>
            <a:r>
              <a:rPr lang="pt-BR" dirty="0" err="1"/>
              <a:t>Ironhack</a:t>
            </a:r>
            <a:r>
              <a:rPr lang="pt-BR" dirty="0"/>
              <a:t> </a:t>
            </a:r>
            <a:r>
              <a:rPr lang="pt-BR" dirty="0" err="1"/>
              <a:t>Frontend</a:t>
            </a:r>
            <a:r>
              <a:rPr lang="pt-BR" dirty="0"/>
              <a:t> </a:t>
            </a:r>
            <a:r>
              <a:rPr lang="pt-BR" dirty="0" err="1"/>
              <a:t>Vue</a:t>
            </a:r>
            <a:r>
              <a:rPr lang="pt-BR" dirty="0"/>
              <a:t> SOC).</a:t>
            </a:r>
          </a:p>
          <a:p>
            <a:pPr lvl="1"/>
            <a:r>
              <a:rPr lang="pt-BR" dirty="0" err="1"/>
              <a:t>Practicar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asentar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fundamentos </a:t>
            </a:r>
            <a:r>
              <a:rPr lang="pt-BR" dirty="0" err="1"/>
              <a:t>enseñados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35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/>
              <a:t>Desafio técnico más importante</a:t>
            </a:r>
          </a:p>
          <a:p>
            <a:pPr lvl="1"/>
            <a:r>
              <a:rPr lang="pt-BR" dirty="0" err="1"/>
              <a:t>Comprender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manejar </a:t>
            </a:r>
            <a:r>
              <a:rPr lang="pt-BR" dirty="0" err="1"/>
              <a:t>las</a:t>
            </a:r>
            <a:r>
              <a:rPr lang="pt-BR" dirty="0"/>
              <a:t> técnicas </a:t>
            </a:r>
            <a:r>
              <a:rPr lang="pt-BR" dirty="0" err="1"/>
              <a:t>y</a:t>
            </a:r>
            <a:r>
              <a:rPr lang="pt-BR" dirty="0"/>
              <a:t> elementos HTML/CSS para </a:t>
            </a:r>
            <a:r>
              <a:rPr lang="pt-BR" dirty="0" err="1"/>
              <a:t>añandir</a:t>
            </a:r>
            <a:r>
              <a:rPr lang="pt-BR" dirty="0"/>
              <a:t> </a:t>
            </a:r>
            <a:r>
              <a:rPr lang="pt-BR" dirty="0" err="1"/>
              <a:t>efectos</a:t>
            </a:r>
            <a:r>
              <a:rPr lang="pt-BR" dirty="0"/>
              <a:t> responsivos al </a:t>
            </a:r>
            <a:r>
              <a:rPr lang="pt-BR" dirty="0" err="1"/>
              <a:t>contenido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CSS: Posicionamento de </a:t>
            </a:r>
            <a:r>
              <a:rPr lang="pt-BR" dirty="0" err="1"/>
              <a:t>los</a:t>
            </a:r>
            <a:r>
              <a:rPr lang="pt-BR" dirty="0"/>
              <a:t> elementos (</a:t>
            </a:r>
            <a:r>
              <a:rPr lang="pt-BR" dirty="0" err="1"/>
              <a:t>flexbox</a:t>
            </a:r>
            <a:r>
              <a:rPr lang="pt-BR" dirty="0"/>
              <a:t>, position, medidas relativas);</a:t>
            </a:r>
          </a:p>
          <a:p>
            <a:pPr lvl="1"/>
            <a:r>
              <a:rPr lang="pt-BR" dirty="0"/>
              <a:t>Diferencias entre </a:t>
            </a:r>
            <a:r>
              <a:rPr lang="pt-BR" dirty="0" err="1"/>
              <a:t>el</a:t>
            </a:r>
            <a:r>
              <a:rPr lang="pt-BR" dirty="0"/>
              <a:t> ”</a:t>
            </a:r>
            <a:r>
              <a:rPr lang="pt-BR" dirty="0" err="1"/>
              <a:t>previsible</a:t>
            </a:r>
            <a:r>
              <a:rPr lang="pt-BR" dirty="0"/>
              <a:t>” (código)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comportamiento</a:t>
            </a:r>
            <a:r>
              <a:rPr lang="pt-BR" dirty="0"/>
              <a:t> </a:t>
            </a:r>
            <a:r>
              <a:rPr lang="pt-BR" dirty="0" err="1"/>
              <a:t>efectivo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elementos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pantalla</a:t>
            </a:r>
            <a:r>
              <a:rPr lang="pt-BR" dirty="0"/>
              <a:t> (</a:t>
            </a:r>
            <a:r>
              <a:rPr lang="pt-BR" dirty="0" err="1"/>
              <a:t>y</a:t>
            </a:r>
            <a:r>
              <a:rPr lang="pt-BR" dirty="0"/>
              <a:t> cambio);</a:t>
            </a:r>
          </a:p>
          <a:p>
            <a:r>
              <a:rPr lang="pt-BR" b="1" dirty="0" err="1"/>
              <a:t>Cómo</a:t>
            </a:r>
            <a:r>
              <a:rPr lang="pt-BR" b="1" dirty="0"/>
              <a:t> </a:t>
            </a:r>
            <a:r>
              <a:rPr lang="pt-BR" b="1" dirty="0" err="1"/>
              <a:t>he</a:t>
            </a:r>
            <a:r>
              <a:rPr lang="pt-BR" b="1" dirty="0"/>
              <a:t> superado?</a:t>
            </a:r>
          </a:p>
          <a:p>
            <a:pPr lvl="1"/>
            <a:r>
              <a:rPr lang="pt-BR" dirty="0"/>
              <a:t>“Divide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r>
              <a:rPr lang="pt-BR" dirty="0"/>
              <a:t>”  (”Divide et impera”): realizar </a:t>
            </a:r>
            <a:r>
              <a:rPr lang="pt-BR" dirty="0" err="1"/>
              <a:t>pruebas</a:t>
            </a:r>
            <a:r>
              <a:rPr lang="pt-BR" dirty="0"/>
              <a:t> </a:t>
            </a:r>
            <a:r>
              <a:rPr lang="pt-BR" dirty="0" err="1"/>
              <a:t>individuales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secciones específicas;</a:t>
            </a:r>
          </a:p>
          <a:p>
            <a:pPr lvl="1"/>
            <a:r>
              <a:rPr lang="pt-BR" dirty="0"/>
              <a:t>Utilizar bordas </a:t>
            </a:r>
            <a:r>
              <a:rPr lang="pt-BR" dirty="0" err="1"/>
              <a:t>y</a:t>
            </a:r>
            <a:r>
              <a:rPr lang="pt-BR" dirty="0"/>
              <a:t> colores de </a:t>
            </a:r>
            <a:r>
              <a:rPr lang="pt-BR" dirty="0" err="1"/>
              <a:t>fondo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elementos;</a:t>
            </a:r>
          </a:p>
          <a:p>
            <a:pPr lvl="1"/>
            <a:r>
              <a:rPr lang="pt-BR" dirty="0" err="1"/>
              <a:t>Estudiar</a:t>
            </a:r>
            <a:r>
              <a:rPr lang="pt-BR" dirty="0"/>
              <a:t> </a:t>
            </a:r>
            <a:r>
              <a:rPr lang="pt-BR" dirty="0" err="1"/>
              <a:t>y</a:t>
            </a:r>
            <a:r>
              <a:rPr lang="pt-BR" dirty="0"/>
              <a:t> buscar </a:t>
            </a:r>
            <a:r>
              <a:rPr lang="pt-BR" dirty="0" err="1"/>
              <a:t>ejemplos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internet;</a:t>
            </a:r>
          </a:p>
          <a:p>
            <a:pPr lvl="1"/>
            <a:r>
              <a:rPr lang="pt-BR" dirty="0"/>
              <a:t>(... </a:t>
            </a:r>
            <a:r>
              <a:rPr lang="pt-BR" dirty="0" err="1"/>
              <a:t>Y</a:t>
            </a:r>
            <a:r>
              <a:rPr lang="pt-BR" dirty="0"/>
              <a:t> </a:t>
            </a:r>
            <a:r>
              <a:rPr lang="pt-BR" dirty="0" err="1"/>
              <a:t>aún</a:t>
            </a:r>
            <a:r>
              <a:rPr lang="pt-BR" dirty="0"/>
              <a:t> sigo intentando </a:t>
            </a:r>
            <a:r>
              <a:rPr lang="pt-BR" dirty="0" err="1"/>
              <a:t>superarlo</a:t>
            </a:r>
            <a:r>
              <a:rPr lang="pt-BR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1404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Big </a:t>
            </a:r>
            <a:r>
              <a:rPr lang="pt-BR" dirty="0" err="1"/>
              <a:t>Mistake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/>
              <a:t>El </a:t>
            </a:r>
            <a:r>
              <a:rPr lang="pt-BR" b="1" dirty="0" err="1"/>
              <a:t>mayor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Dedicar tempo demasiado a </a:t>
            </a:r>
            <a:r>
              <a:rPr lang="pt-BR" dirty="0" err="1"/>
              <a:t>detalles</a:t>
            </a:r>
            <a:r>
              <a:rPr lang="pt-BR" dirty="0"/>
              <a:t> menores (</a:t>
            </a:r>
            <a:r>
              <a:rPr lang="pt-BR" dirty="0" err="1"/>
              <a:t>priorización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Ej</a:t>
            </a:r>
            <a:r>
              <a:rPr lang="pt-BR" dirty="0"/>
              <a:t>: </a:t>
            </a:r>
            <a:r>
              <a:rPr lang="pt-BR" dirty="0" err="1"/>
              <a:t>imágenes</a:t>
            </a:r>
            <a:r>
              <a:rPr lang="pt-BR" dirty="0"/>
              <a:t> tarjeta crédito</a:t>
            </a:r>
          </a:p>
          <a:p>
            <a:r>
              <a:rPr lang="pt-BR" b="1" dirty="0"/>
              <a:t>Aprendizado</a:t>
            </a:r>
          </a:p>
          <a:p>
            <a:pPr lvl="1"/>
            <a:r>
              <a:rPr lang="pt-BR" dirty="0"/>
              <a:t>Priorizar </a:t>
            </a:r>
            <a:r>
              <a:rPr lang="pt-BR" dirty="0" err="1"/>
              <a:t>el</a:t>
            </a:r>
            <a:r>
              <a:rPr lang="pt-BR" dirty="0"/>
              <a:t> “todo” </a:t>
            </a:r>
            <a:r>
              <a:rPr lang="pt-BR" dirty="0" err="1"/>
              <a:t>en</a:t>
            </a:r>
            <a:r>
              <a:rPr lang="pt-BR" dirty="0"/>
              <a:t> lugar de una sola parte.</a:t>
            </a:r>
          </a:p>
        </p:txBody>
      </p:sp>
    </p:spTree>
    <p:extLst>
      <p:ext uri="{BB962C8B-B14F-4D97-AF65-F5344CB8AC3E}">
        <p14:creationId xmlns:p14="http://schemas.microsoft.com/office/powerpoint/2010/main" val="235139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 err="1"/>
              <a:t>Netfly</a:t>
            </a:r>
            <a:endParaRPr lang="pt-BR" b="1" dirty="0"/>
          </a:p>
          <a:p>
            <a:pPr lvl="1"/>
            <a:r>
              <a:rPr lang="pt-BR" u="sng" dirty="0">
                <a:hlinkClick r:id="rId2"/>
              </a:rPr>
              <a:t>https://trusting-keller-00f4b3.netlify.app </a:t>
            </a:r>
            <a:endParaRPr lang="pt-BR" u="sng" dirty="0"/>
          </a:p>
          <a:p>
            <a:pPr lvl="1"/>
            <a:endParaRPr lang="pt-BR" u="sng" dirty="0"/>
          </a:p>
          <a:p>
            <a:pPr marL="502920" lvl="1" indent="0">
              <a:buNone/>
            </a:pPr>
            <a:endParaRPr lang="pt-BR" u="sng" dirty="0"/>
          </a:p>
          <a:p>
            <a:r>
              <a:rPr lang="pt-BR" b="1" dirty="0"/>
              <a:t>GitHub:</a:t>
            </a:r>
          </a:p>
          <a:p>
            <a:pPr lvl="1"/>
            <a:r>
              <a:rPr lang="pt-BR" dirty="0">
                <a:hlinkClick r:id="rId3"/>
              </a:rPr>
              <a:t>https://github.com/lltotti/Mid-term_Project-</a:t>
            </a:r>
            <a:endParaRPr lang="pt-BR" dirty="0"/>
          </a:p>
          <a:p>
            <a:pPr marL="5029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FC7E-775A-C54F-BD71-E2A6D0F5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Gràcies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6D663-63C8-574C-A11E-E6CF3AE5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7609"/>
            <a:ext cx="7315200" cy="5598476"/>
          </a:xfrm>
        </p:spPr>
        <p:txBody>
          <a:bodyPr/>
          <a:lstStyle/>
          <a:p>
            <a:r>
              <a:rPr lang="pt-BR" b="1" dirty="0" err="1"/>
              <a:t>Mid-Term</a:t>
            </a:r>
            <a:r>
              <a:rPr lang="pt-BR" b="1" dirty="0"/>
              <a:t> Project (</a:t>
            </a:r>
            <a:r>
              <a:rPr lang="pt-BR" b="1" dirty="0" err="1"/>
              <a:t>IronHack</a:t>
            </a:r>
            <a:r>
              <a:rPr lang="pt-BR" b="1" dirty="0"/>
              <a:t> - Front </a:t>
            </a:r>
            <a:r>
              <a:rPr lang="pt-BR" b="1" dirty="0" err="1"/>
              <a:t>End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 </a:t>
            </a:r>
            <a:r>
              <a:rPr lang="pt-BR" b="1" dirty="0" err="1"/>
              <a:t>Vue.js</a:t>
            </a:r>
            <a:r>
              <a:rPr lang="pt-BR" dirty="0"/>
              <a:t>)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Leandro Lopez Totti</a:t>
            </a:r>
          </a:p>
          <a:p>
            <a:endParaRPr lang="pt-BR" b="1" dirty="0"/>
          </a:p>
          <a:p>
            <a:r>
              <a:rPr lang="pt-BR" b="1" dirty="0"/>
              <a:t>“</a:t>
            </a:r>
            <a:r>
              <a:rPr lang="pt-BR" b="1" dirty="0" err="1"/>
              <a:t>Gràcies</a:t>
            </a:r>
            <a:r>
              <a:rPr lang="pt-BR" b="1" dirty="0"/>
              <a:t>” por </a:t>
            </a:r>
            <a:r>
              <a:rPr lang="pt-BR" b="1" dirty="0" err="1"/>
              <a:t>la</a:t>
            </a:r>
            <a:r>
              <a:rPr lang="pt-BR" b="1" dirty="0"/>
              <a:t> </a:t>
            </a:r>
            <a:r>
              <a:rPr lang="pt-BR" b="1" dirty="0" err="1"/>
              <a:t>oportunidad</a:t>
            </a:r>
            <a:r>
              <a:rPr lang="pt-BR" b="1" dirty="0"/>
              <a:t> de aprender </a:t>
            </a:r>
            <a:r>
              <a:rPr lang="pt-BR" b="1" dirty="0" err="1"/>
              <a:t>y</a:t>
            </a:r>
            <a:r>
              <a:rPr lang="pt-BR" b="1" dirty="0"/>
              <a:t> compartir </a:t>
            </a:r>
            <a:r>
              <a:rPr lang="pt-BR" b="1" dirty="0" err="1"/>
              <a:t>conocimientos</a:t>
            </a:r>
            <a:r>
              <a:rPr lang="pt-BR" b="1" dirty="0"/>
              <a:t> </a:t>
            </a:r>
            <a:r>
              <a:rPr lang="pt-BR" b="1" dirty="0" err="1"/>
              <a:t>y</a:t>
            </a:r>
            <a:r>
              <a:rPr lang="pt-BR" b="1" dirty="0"/>
              <a:t> </a:t>
            </a:r>
            <a:r>
              <a:rPr lang="pt-BR" b="1" dirty="0" err="1"/>
              <a:t>experiencias</a:t>
            </a:r>
            <a:r>
              <a:rPr lang="pt-BR" b="1" dirty="0"/>
              <a:t>.</a:t>
            </a:r>
            <a:endParaRPr lang="pt-BR" dirty="0"/>
          </a:p>
          <a:p>
            <a:pPr marL="5029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52275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380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MID-TERM PROJECT</vt:lpstr>
      <vt:lpstr>About me</vt:lpstr>
      <vt:lpstr>Project Elevator Pitch</vt:lpstr>
      <vt:lpstr>Technical Challenge</vt:lpstr>
      <vt:lpstr>Big Mistake</vt:lpstr>
      <vt:lpstr>DEMO</vt:lpstr>
      <vt:lpstr>“Gràcies”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1</dc:creator>
  <cp:lastModifiedBy>1</cp:lastModifiedBy>
  <cp:revision>10</cp:revision>
  <dcterms:created xsi:type="dcterms:W3CDTF">2022-03-11T09:26:14Z</dcterms:created>
  <dcterms:modified xsi:type="dcterms:W3CDTF">2022-03-11T13:10:44Z</dcterms:modified>
</cp:coreProperties>
</file>