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5EA-BA5C-4CAC-BAC2-58C8D4D62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914E7-F823-4F1B-A617-AA371CE3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40EE-21BF-4F82-96C1-421AEA05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D929-3EA6-4020-A993-BF749CC8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4020-6B49-4F03-9522-B5DC5975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1451-C3D6-4AFC-929F-F55885C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E5B9D-B7BA-45C8-A3C5-39E3C7E6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62B3-095E-4F92-9C4D-97EB5C3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882E-6BA3-44CA-B494-F5F872AF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1E6F-78BC-4584-A80E-21403D3E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D43E4-22C4-4688-B3D0-014A8D44F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76B8-A6EE-4B5E-A6CE-6BB8A5E1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30D3-6703-4449-8549-ADCFB821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12D4-54DF-40BB-BB90-8C4BBF0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28D9-3241-4290-B8AE-04CE6B49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5927-6521-458A-A9C5-F686425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13D-7D78-471C-A79A-C6C8ACE0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EE59-0D9E-45E2-984A-9FAB6CF5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0264-6240-46C7-95C4-60CF1C9E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0894-B915-42E0-8CF2-8D1DC28E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5EFC-9D50-4C86-A8A0-5C79B5D6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9910-749E-40EC-92C1-452B361B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D36F-F93B-4F64-96D8-5CA9F2D6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0CF6-9E55-4886-BF43-A2849323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6177-5A54-4FBB-8EC7-31486DE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3EA-168D-441D-B1FC-76CD3618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0581-2E22-4114-A8A3-C56AD537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00D49-3D69-47F5-BD7A-C9D50191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CFB2-C36C-4740-BB03-4944E250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A99A7-E5EA-463F-9C62-A417C328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A161-B076-4261-9440-98353B62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823-4BD5-4873-9678-77F5B94C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13512-7518-4844-8702-B7A31141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ACB1-2DC1-411B-BEC1-B35F9C9B2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04314-5182-4B03-AFC2-28F859EF3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97FB9-71EA-44D1-BD96-0BED11848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0750D-A2BA-4178-8C3F-2B3D4ACD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4C6D-3CE0-416B-82E3-76580C43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DB0C-AE98-49B1-9F2D-9D5A6BCA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1648-B469-4EC2-B81A-DF3F55E1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35622-79DC-48CB-8000-47679B0B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8D2CD-F114-4F6E-A71F-659B3F40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0252-DB97-4D24-B3B2-9488CB59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0A6CA-A47E-4265-BFCE-970BF462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DD41C-053E-4788-ABD1-2A73853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752FF-7890-4797-AA6A-E7BBF9C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8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BB2B-A8BA-43A9-B532-96E36A84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53FB-663D-41FB-AB47-46DA696E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202E0-C3C8-449D-AA69-30AC08E1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954D-A2F8-41B7-88A0-970AD0BC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1162A-5D67-4C32-8597-CD6C7308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0565-14D5-4C79-AF57-22F71C73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26A4-D3A4-470A-94DC-E6BCC63A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C306B-8535-46A4-BD46-D2B79AF93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487B2-2843-4992-A549-A1EE3A88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65AF-933C-4429-8A63-37E4D5A7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5D06-6260-4357-B7C6-1E832DE7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5402-D7E6-4377-9258-BD19329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3F540-8A44-43A6-BECC-0A6F3DC7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794F-9C87-48C0-A11E-F80D5DDFE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E4683-8A58-484D-A431-51199814C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6031-3A57-438D-B0EE-717A95564A5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9CA3-D41B-4CF3-8184-7282E473C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15F2-4CC5-4062-B948-1A4CCD8C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7E84-35F9-4AD4-A77D-EC40CA6B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Password Hashing</a:t>
            </a:r>
            <a:r>
              <a:rPr lang="en-US" dirty="0"/>
              <a:t>: Ensured passwords are securely hashed using </a:t>
            </a:r>
            <a:r>
              <a:rPr lang="en-US" dirty="0" err="1"/>
              <a:t>bcrypt</a:t>
            </a:r>
            <a:r>
              <a:rPr lang="en-US" dirty="0"/>
              <a:t> before storing them in the database.</a:t>
            </a:r>
          </a:p>
          <a:p>
            <a:r>
              <a:rPr lang="en-US" b="1" dirty="0"/>
              <a:t>JWT Authentication</a:t>
            </a:r>
            <a:r>
              <a:rPr lang="en-US" dirty="0"/>
              <a:t>: Implemented JWT tokens for secure authentication and authorization.</a:t>
            </a:r>
          </a:p>
          <a:p>
            <a:r>
              <a:rPr lang="en-US" b="1" dirty="0"/>
              <a:t>Input Validation</a:t>
            </a:r>
            <a:r>
              <a:rPr lang="en-US" dirty="0"/>
              <a:t>: Validated user inputs to prevent SQL injection and other common security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30241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dirty="0"/>
              <a:t>: Tested the application thoroughly to ensure the functionalities work as expected. Used tools like Postman and Bash to test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419451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68" y="2766218"/>
            <a:ext cx="6351165" cy="132556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Bahnschrift SemiBold" panose="020B0502040204020203" pitchFamily="34" charset="0"/>
              </a:rPr>
              <a:t>SYSTEM SIMULATION </a:t>
            </a:r>
          </a:p>
        </p:txBody>
      </p:sp>
    </p:spTree>
    <p:extLst>
      <p:ext uri="{BB962C8B-B14F-4D97-AF65-F5344CB8AC3E}">
        <p14:creationId xmlns:p14="http://schemas.microsoft.com/office/powerpoint/2010/main" val="93002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68" y="2766218"/>
            <a:ext cx="6351165" cy="132556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Bahnschrift SemiBold" panose="020B0502040204020203" pitchFamily="34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3458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710D20-80B5-4276-B664-15092FF3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3EBB14-90AE-4054-9AC9-BA856BFFEDFB}"/>
              </a:ext>
            </a:extLst>
          </p:cNvPr>
          <p:cNvSpPr txBox="1"/>
          <p:nvPr/>
        </p:nvSpPr>
        <p:spPr>
          <a:xfrm>
            <a:off x="1980802" y="3923497"/>
            <a:ext cx="10211198" cy="1478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17456-E278-420E-AB94-A0589FA49C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89" t="35841" r="11789" b="29542"/>
          <a:stretch/>
        </p:blipFill>
        <p:spPr>
          <a:xfrm>
            <a:off x="4290458" y="4796074"/>
            <a:ext cx="2189749" cy="540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44EFCC-0A3F-4738-BC6F-55FADEF2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34" y="4104278"/>
            <a:ext cx="1302617" cy="79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6A824-3185-44CD-8ADC-EEFADD7E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196" y="4200169"/>
            <a:ext cx="801463" cy="924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D86D2-A544-4FA3-A0A6-DF3FBEF9D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552" y="4079576"/>
            <a:ext cx="1517049" cy="651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A7EDE-32BF-4FC8-9064-D8B71969E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6135" y="4118923"/>
            <a:ext cx="780836" cy="805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A4EE3-F1EB-407C-948A-C3ECBA888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288" y="4268441"/>
            <a:ext cx="1015512" cy="924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81DA5-55E7-4807-B6FF-7F0EB9EC98C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317" y="4104278"/>
            <a:ext cx="960537" cy="960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2D11-160B-4281-ADD9-4786BFE05CAD}"/>
              </a:ext>
            </a:extLst>
          </p:cNvPr>
          <p:cNvSpPr txBox="1"/>
          <p:nvPr/>
        </p:nvSpPr>
        <p:spPr>
          <a:xfrm>
            <a:off x="1980802" y="2399251"/>
            <a:ext cx="10211198" cy="646331"/>
          </a:xfrm>
          <a:prstGeom prst="rect">
            <a:avLst/>
          </a:prstGeom>
          <a:solidFill>
            <a:srgbClr val="3C1A5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 a learning management system (LMS) with functionalities for user registration and login, user profiles, role-based access control, and grade-tracking.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1D6DB-87E0-4271-98FF-F04BF603F3B0}"/>
              </a:ext>
            </a:extLst>
          </p:cNvPr>
          <p:cNvSpPr/>
          <p:nvPr/>
        </p:nvSpPr>
        <p:spPr>
          <a:xfrm>
            <a:off x="87120" y="1883328"/>
            <a:ext cx="2508308" cy="5620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C1A56"/>
                </a:solidFill>
              </a:rPr>
              <a:t>GOAL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947E9-3F9D-41B9-A70A-49441814EB51}"/>
              </a:ext>
            </a:extLst>
          </p:cNvPr>
          <p:cNvSpPr/>
          <p:nvPr/>
        </p:nvSpPr>
        <p:spPr>
          <a:xfrm>
            <a:off x="87120" y="3556861"/>
            <a:ext cx="2508308" cy="56206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C1A56"/>
                </a:solidFill>
              </a:rPr>
              <a:t>TOOLS USED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D51C1F-B040-4F47-BA72-B6B9CA579D0D}"/>
              </a:ext>
            </a:extLst>
          </p:cNvPr>
          <p:cNvSpPr txBox="1">
            <a:spLocks/>
          </p:cNvSpPr>
          <p:nvPr/>
        </p:nvSpPr>
        <p:spPr>
          <a:xfrm>
            <a:off x="838200" y="478771"/>
            <a:ext cx="10515600" cy="977624"/>
          </a:xfrm>
          <a:prstGeom prst="rect">
            <a:avLst/>
          </a:prstGeom>
          <a:solidFill>
            <a:srgbClr val="3C1A56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694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Initialization</a:t>
            </a:r>
            <a:r>
              <a:rPr lang="en-US" dirty="0"/>
              <a:t>: Set up the project with Express.js, set a new Node project, and installed necessary dependencies.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Database</a:t>
            </a:r>
            <a:r>
              <a:rPr lang="en-US" dirty="0"/>
              <a:t>: Configured PostgreSQL using </a:t>
            </a:r>
            <a:r>
              <a:rPr lang="en-US" dirty="0" err="1"/>
              <a:t>Sequelize</a:t>
            </a:r>
            <a:r>
              <a:rPr lang="en-US" dirty="0"/>
              <a:t> ORM for database interactions. Created models for User and Grades.</a:t>
            </a:r>
          </a:p>
        </p:txBody>
      </p:sp>
    </p:spTree>
    <p:extLst>
      <p:ext uri="{BB962C8B-B14F-4D97-AF65-F5344CB8AC3E}">
        <p14:creationId xmlns:p14="http://schemas.microsoft.com/office/powerpoint/2010/main" val="30173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Passport.js</a:t>
            </a:r>
            <a:r>
              <a:rPr lang="en-US" dirty="0"/>
              <a:t>: Used Passport.js with JWT strategy for authentication. Implemented registration and login routes to handle user authentication.</a:t>
            </a:r>
          </a:p>
          <a:p>
            <a:endParaRPr lang="en-US" b="1" dirty="0"/>
          </a:p>
          <a:p>
            <a:r>
              <a:rPr lang="en-US" b="1" dirty="0"/>
              <a:t>Role-based Access Control</a:t>
            </a:r>
            <a:r>
              <a:rPr lang="en-US" dirty="0"/>
              <a:t>: Defined user roles (student, teacher, admin) and implemented middleware for the restriction of access to specific routes based on user roles.</a:t>
            </a:r>
          </a:p>
        </p:txBody>
      </p:sp>
    </p:spTree>
    <p:extLst>
      <p:ext uri="{BB962C8B-B14F-4D97-AF65-F5344CB8AC3E}">
        <p14:creationId xmlns:p14="http://schemas.microsoft.com/office/powerpoint/2010/main" val="83846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DATABASE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dirty="0"/>
              <a:t>User Model</a:t>
            </a:r>
            <a:r>
              <a:rPr lang="en-US" dirty="0"/>
              <a:t>: Defined attributes such as id, name, email, password, role, and </a:t>
            </a:r>
            <a:r>
              <a:rPr lang="en-US" dirty="0" err="1"/>
              <a:t>studentId</a:t>
            </a:r>
            <a:r>
              <a:rPr lang="en-US" dirty="0"/>
              <a:t>. Used hooks to hash passwords before saving them to the database.</a:t>
            </a:r>
          </a:p>
          <a:p>
            <a:endParaRPr lang="en-US" dirty="0"/>
          </a:p>
          <a:p>
            <a:r>
              <a:rPr lang="en-US" b="1" dirty="0"/>
              <a:t>Grades Model</a:t>
            </a:r>
            <a:r>
              <a:rPr lang="en-US" dirty="0"/>
              <a:t>: Defined attributes such as id, </a:t>
            </a:r>
            <a:r>
              <a:rPr lang="en-US" dirty="0" err="1"/>
              <a:t>studentId</a:t>
            </a:r>
            <a:r>
              <a:rPr lang="en-US" dirty="0"/>
              <a:t>, subject, and grade. Established relationships between the User and Grades models.</a:t>
            </a:r>
          </a:p>
          <a:p>
            <a:endParaRPr lang="en-US" dirty="0"/>
          </a:p>
          <a:p>
            <a:r>
              <a:rPr lang="en-US" b="1" dirty="0"/>
              <a:t>Migrations</a:t>
            </a:r>
            <a:r>
              <a:rPr lang="en-US" dirty="0"/>
              <a:t>: Used </a:t>
            </a:r>
            <a:r>
              <a:rPr lang="en-US" dirty="0" err="1"/>
              <a:t>Sequelize</a:t>
            </a:r>
            <a:r>
              <a:rPr lang="en-US" dirty="0"/>
              <a:t> migrations to manage database schema changes, including creating the Users and Grades tables.</a:t>
            </a:r>
          </a:p>
        </p:txBody>
      </p:sp>
    </p:spTree>
    <p:extLst>
      <p:ext uri="{BB962C8B-B14F-4D97-AF65-F5344CB8AC3E}">
        <p14:creationId xmlns:p14="http://schemas.microsoft.com/office/powerpoint/2010/main" val="24475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API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Routes</a:t>
            </a:r>
            <a:r>
              <a:rPr lang="en-US" dirty="0"/>
              <a:t>: Implemented routes for user registration, login, and profile fetching.</a:t>
            </a:r>
          </a:p>
          <a:p>
            <a:endParaRPr lang="en-US" dirty="0"/>
          </a:p>
          <a:p>
            <a:r>
              <a:rPr lang="en-US" b="1" dirty="0"/>
              <a:t>Grades Routes</a:t>
            </a:r>
            <a:r>
              <a:rPr lang="en-US" dirty="0"/>
              <a:t>: Implemented routes for teachers to submit grades and for students to fetch their grades. Protected these routes using JWT authentication and role-based middleware.</a:t>
            </a:r>
          </a:p>
        </p:txBody>
      </p:sp>
    </p:spTree>
    <p:extLst>
      <p:ext uri="{BB962C8B-B14F-4D97-AF65-F5344CB8AC3E}">
        <p14:creationId xmlns:p14="http://schemas.microsoft.com/office/powerpoint/2010/main" val="629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FRONTEND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 Setup: </a:t>
            </a:r>
            <a:r>
              <a:rPr lang="en-US" dirty="0"/>
              <a:t>Initialized a React project for the frontend. Set up components for user registration, login, profile, and grades management.</a:t>
            </a:r>
          </a:p>
          <a:p>
            <a:r>
              <a:rPr lang="en-US" b="1" dirty="0"/>
              <a:t>Profile Page: </a:t>
            </a:r>
            <a:r>
              <a:rPr lang="en-US" dirty="0"/>
              <a:t>Created a profile page that fetches and displays user information and grades for students.</a:t>
            </a:r>
          </a:p>
          <a:p>
            <a:r>
              <a:rPr lang="en-US" b="1" dirty="0"/>
              <a:t>Grades Page: </a:t>
            </a:r>
            <a:r>
              <a:rPr lang="en-US" dirty="0"/>
              <a:t>Created a grades page for teachers to submit grades and for students to view their grades. Utilized </a:t>
            </a:r>
            <a:r>
              <a:rPr lang="en-US" dirty="0" err="1"/>
              <a:t>Axios</a:t>
            </a:r>
            <a:r>
              <a:rPr lang="en-US" dirty="0"/>
              <a:t> for making HTTP requests to the backend. </a:t>
            </a:r>
          </a:p>
        </p:txBody>
      </p:sp>
    </p:spTree>
    <p:extLst>
      <p:ext uri="{BB962C8B-B14F-4D97-AF65-F5344CB8AC3E}">
        <p14:creationId xmlns:p14="http://schemas.microsoft.com/office/powerpoint/2010/main" val="2173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EC944-70D5-4284-868A-DD97C9FE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6" y="1078130"/>
            <a:ext cx="3582797" cy="213915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7347DFA-E938-4271-8CD0-52ACABF82BB3}"/>
              </a:ext>
            </a:extLst>
          </p:cNvPr>
          <p:cNvSpPr txBox="1">
            <a:spLocks/>
          </p:cNvSpPr>
          <p:nvPr/>
        </p:nvSpPr>
        <p:spPr>
          <a:xfrm>
            <a:off x="586530" y="394998"/>
            <a:ext cx="6141441" cy="67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HOME PAGE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64B658-856A-4F91-BBFF-BD0FF8C75F83}"/>
              </a:ext>
            </a:extLst>
          </p:cNvPr>
          <p:cNvSpPr txBox="1">
            <a:spLocks/>
          </p:cNvSpPr>
          <p:nvPr/>
        </p:nvSpPr>
        <p:spPr>
          <a:xfrm>
            <a:off x="5720594" y="394998"/>
            <a:ext cx="6141441" cy="67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SIGNUP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58F734-3939-42F7-8B42-2F7662564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06" y="1070618"/>
            <a:ext cx="4144162" cy="213915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57BD20-E0B1-4E61-9178-5884975A11DC}"/>
              </a:ext>
            </a:extLst>
          </p:cNvPr>
          <p:cNvSpPr txBox="1">
            <a:spLocks/>
          </p:cNvSpPr>
          <p:nvPr/>
        </p:nvSpPr>
        <p:spPr>
          <a:xfrm>
            <a:off x="586530" y="3224795"/>
            <a:ext cx="6141441" cy="67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PROFILE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9E8DD97-A6B2-4219-9528-28950A1C757D}"/>
              </a:ext>
            </a:extLst>
          </p:cNvPr>
          <p:cNvSpPr txBox="1">
            <a:spLocks/>
          </p:cNvSpPr>
          <p:nvPr/>
        </p:nvSpPr>
        <p:spPr>
          <a:xfrm>
            <a:off x="5720594" y="3224795"/>
            <a:ext cx="6141441" cy="675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" panose="020B0502040204020203" pitchFamily="34" charset="0"/>
              </a:rPr>
              <a:t>GRADES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8C246B-14FA-4D1C-A718-705396E5A7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317" b="19635"/>
          <a:stretch/>
        </p:blipFill>
        <p:spPr>
          <a:xfrm>
            <a:off x="712366" y="3900415"/>
            <a:ext cx="3679974" cy="26433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D0EF78-F219-4309-BCBE-E3089DC0E9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495" b="6005"/>
          <a:stretch/>
        </p:blipFill>
        <p:spPr>
          <a:xfrm>
            <a:off x="5863906" y="3885390"/>
            <a:ext cx="4214766" cy="27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05A9C3-26FC-4D7B-AF46-D6295070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47D9-0718-4C38-AE07-451753A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90E-4E47-4573-ADF5-8C8C4A3D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 Handling</a:t>
            </a:r>
            <a:r>
              <a:rPr lang="en-US" dirty="0"/>
              <a:t>: Implemented error handling for API routes to provide meaningful error messages. Used try-catch blocks and error middleware in Express.</a:t>
            </a:r>
          </a:p>
          <a:p>
            <a:endParaRPr lang="en-US" dirty="0"/>
          </a:p>
          <a:p>
            <a:r>
              <a:rPr lang="en-US" b="1" dirty="0"/>
              <a:t>Debugging</a:t>
            </a:r>
            <a:r>
              <a:rPr lang="en-US" dirty="0"/>
              <a:t>: Utilized logging and debugging tools to troubleshoot issues. Fixed issues related to database connectivity, model definitions, and route handling.</a:t>
            </a:r>
          </a:p>
        </p:txBody>
      </p:sp>
    </p:spTree>
    <p:extLst>
      <p:ext uri="{BB962C8B-B14F-4D97-AF65-F5344CB8AC3E}">
        <p14:creationId xmlns:p14="http://schemas.microsoft.com/office/powerpoint/2010/main" val="181610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ENVIRONMENT SETUP</vt:lpstr>
      <vt:lpstr>USER AUTHENTICATION</vt:lpstr>
      <vt:lpstr>DATABASE MODELS</vt:lpstr>
      <vt:lpstr>API ROUTES</vt:lpstr>
      <vt:lpstr>FRONTEND IMPLEMENTATION</vt:lpstr>
      <vt:lpstr>PowerPoint Presentation</vt:lpstr>
      <vt:lpstr>DEBUGGING</vt:lpstr>
      <vt:lpstr>SECURITY MEASURES</vt:lpstr>
      <vt:lpstr>TESTING </vt:lpstr>
      <vt:lpstr>SYSTEM SIMULATION 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Giding Maninang-Sison</dc:creator>
  <cp:lastModifiedBy>Giding Maninang-Sison</cp:lastModifiedBy>
  <cp:revision>8</cp:revision>
  <dcterms:created xsi:type="dcterms:W3CDTF">2024-07-09T03:57:59Z</dcterms:created>
  <dcterms:modified xsi:type="dcterms:W3CDTF">2024-07-09T07:47:54Z</dcterms:modified>
</cp:coreProperties>
</file>