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8b89aa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8b89aa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8b89aa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48b89aa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dc686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dc686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6f26c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6f26c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6f26c2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6f26c2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48b89aa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48b89aa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48b89aa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48b89a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e6f26c2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e6f26c2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8b89aa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8b89aa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6f26c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6f26c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101C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LAFD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Albino Snow Leopards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 Zhao (email: carsonzhao333@gmail.com)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 Luc (email: lluc507@g.ucla.edu)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Andreas Hierl (email: hierl.andy@gmail.com)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23400" y="1017725"/>
            <a:ext cx="80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Kaggle MSE: 1429982.55420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MSE (from rest of training dataset): 1292198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Summaries of our predicted elapsed_time values, and of the training elapsed_time values, respectively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375" y="2036930"/>
            <a:ext cx="5504550" cy="1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could have done better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Outliers: how to better predict them?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MSE due to inability to predict outliers in testing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Dispatch Sequence in train exactly match Dispatch Sequence in test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tuning parameters for XGBoost, and Random Forests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more of the training data (unable to run at certain amount)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for interaction effects between variables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Add/Create more variables and features to the data set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61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response variable elapsed time has many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follow normal distribution according to Normal Q-Q 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 of elapsed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98th through 100th percentile of elapsed time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00" y="798750"/>
            <a:ext cx="4208326" cy="41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75" y="4234300"/>
            <a:ext cx="3805676" cy="6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500" y="2884875"/>
            <a:ext cx="4543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(2)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29850" y="1017725"/>
            <a:ext cx="51825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PPE variable: difference in mean of elapsed time between group EMS and group non-EMS significantly different according to t-test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P-value of &lt; 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Inflation Factors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VIFs greater than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Correlations between numeric values less than 0.3 (weak association)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multicollinearity problem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425" y="1183675"/>
            <a:ext cx="3730125" cy="26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(3)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7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Scatterplot of ICT vs elapsed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Dispatch Sequence vs elapsed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dispatch sequence increases, the mean of elapsed time generally increases as well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900" y="116900"/>
            <a:ext cx="4169876" cy="24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250" y="2750000"/>
            <a:ext cx="3005487" cy="22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750" y="2710887"/>
            <a:ext cx="2705377" cy="2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it: Variables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Renamed them for convenience and simplicity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</a:t>
            </a:r>
            <a:r>
              <a:rPr lang="en"/>
              <a:t>First in District -&gt; first_district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row.id, incident.id, and Emergency Dispatch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not provide crucial information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Factors: year, first_district, dispatch_status, unit type, PPE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Numeric: elapsed_time, dispatch_sequence, ICT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3386536"/>
            <a:ext cx="8832301" cy="150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it: Cleaning the Data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Omitted observations in train with missing values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2774370 observations -&gt; 2314924 observations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observations in train with Dispatch Sequence &gt; 156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data did not have any Dispatch Sequence &gt; 156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Replaced NA’s in test using a predictive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Dispatch Sequences replaced using linear regression based on all variables excluding the response elapsed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unused factor levels in train variable unit_type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“Fire Chief” and “Planning Trailer” were not in the test data set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XGBoost, we had to “binarize” the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binary (0 or 1) column for each factor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 Attempted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olynomial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best Kaggle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5th degree polynomial for numeric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and 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many categorical (factor) levels to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Overfit, Kaggle MSE much higher than training MSE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Splines, GAMs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Subset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and Ridge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Algorithm: 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Eta = 0.050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Maax_depth =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Gamma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Colsample_bytree = 0.8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Min_child_weight =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Subsample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Nrounds = 100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5-fold Cross-Validation to find “best” tuning parameters in terms of MSE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Tried with a bunch of different combinations of the many tuning 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Adjusted for overfit/underfit after each running of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about 30% of training data was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XGBoost?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boosted tree algorithm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“Tree” - the model creates, in our case, regression trees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By themselves, they are usually weaker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“Boosted” - new trees are created based off of subsequently created trees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builds a strong model off of the many weaker models already created.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quick to run (relatively)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