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Sales and Ratings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The S.S. Minnow Johnson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Leon Luc, Tanner McKean, Patrick Tawil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Introduction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Goals of this study:</a:t>
            </a:r>
            <a:endParaRPr sz="2000"/>
          </a:p>
          <a:p>
            <a:pPr indent="-355600" lvl="0" marL="914400" rtl="0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Predict global sales of video games</a:t>
            </a:r>
            <a:endParaRPr sz="2000"/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Understand which </a:t>
            </a:r>
            <a:r>
              <a:rPr lang="en" sz="2000"/>
              <a:t>factors </a:t>
            </a:r>
            <a:r>
              <a:rPr lang="en" sz="2000"/>
              <a:t>affect these sales</a:t>
            </a:r>
            <a:endParaRPr sz="2000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525" y="1268575"/>
            <a:ext cx="1907250" cy="26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384" y="1308475"/>
            <a:ext cx="1814916" cy="2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Exploratory Analysis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4" y="1228675"/>
            <a:ext cx="3357100" cy="2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625" y="1208025"/>
            <a:ext cx="3357100" cy="23080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619950" y="3495375"/>
            <a:ext cx="79041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Global sales were very right skewed and not normally distributed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took the log of global sales to have a more normal distribution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Exploratory Analysis</a:t>
            </a:r>
            <a:endParaRPr>
              <a:highlight>
                <a:schemeClr val="dk1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00" y="1145438"/>
            <a:ext cx="2497025" cy="24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350" y="1106950"/>
            <a:ext cx="2574000" cy="2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784800" y="3571850"/>
            <a:ext cx="75744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can see that both critic score and user score have an effect on global sales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Critic scores seems to be more important than user scores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Model </a:t>
            </a:r>
            <a:r>
              <a:rPr lang="en">
                <a:highlight>
                  <a:schemeClr val="dk1"/>
                </a:highlight>
              </a:rPr>
              <a:t>Results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Our final linear model consisted of user score, user count, critic score, and critic count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most influential variable is </a:t>
            </a:r>
            <a:r>
              <a:rPr b="1" lang="en" sz="2200"/>
              <a:t>critic score</a:t>
            </a:r>
            <a:endParaRPr b="1" sz="22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an increase of 1 in critic score, we expect a game to sell about 1.025 million more copies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Conclusions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5771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contributes towards global sales?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Game reviews (scores and counts)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Explains 20% of the variance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can be improved?</a:t>
            </a:r>
            <a:endParaRPr sz="24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More complete dataset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Merge with another dataset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390" y="1228676"/>
            <a:ext cx="2385885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