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Igo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17T11:26:40.396">
    <p:pos x="6000" y="0"/>
    <p:text>Está correto!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2406eb9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2406eb9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2406eb9b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2406eb9b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2406eb9b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2406eb9b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2406eb9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2406eb9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2406eb9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2406eb9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2406eb9b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2406eb9b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2406eb9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2406eb9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2406eb9b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2406eb9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406eb9b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2406eb9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406eb9b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2406eb9b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2406eb9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2406eb9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2406eb9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2406eb9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2406eb9b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2406eb9b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2406eb9b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2406eb9b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Cópia de questionario docs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50" y="-794400"/>
            <a:ext cx="8258175" cy="49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511600" y="3416550"/>
            <a:ext cx="1966200" cy="328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 title="Cópia de questionario docs 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6" y="-201850"/>
            <a:ext cx="7872338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2"/>
          <p:cNvCxnSpPr/>
          <p:nvPr/>
        </p:nvCxnSpPr>
        <p:spPr>
          <a:xfrm flipH="1">
            <a:off x="7236750" y="3394100"/>
            <a:ext cx="1599900" cy="8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 title="Cópia de questionario docs 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50" y="445025"/>
            <a:ext cx="8286750" cy="409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3"/>
          <p:cNvCxnSpPr/>
          <p:nvPr/>
        </p:nvCxnSpPr>
        <p:spPr>
          <a:xfrm rot="10800000">
            <a:off x="2018375" y="3969625"/>
            <a:ext cx="1637400" cy="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 title="Cópia de questionario docs 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50" y="280975"/>
            <a:ext cx="8248650" cy="458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4"/>
          <p:cNvCxnSpPr/>
          <p:nvPr/>
        </p:nvCxnSpPr>
        <p:spPr>
          <a:xfrm rot="10800000">
            <a:off x="6982700" y="3311825"/>
            <a:ext cx="22128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5" title="Cópia de questionario docs 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13" y="581025"/>
            <a:ext cx="8867775" cy="398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5"/>
          <p:cNvCxnSpPr/>
          <p:nvPr/>
        </p:nvCxnSpPr>
        <p:spPr>
          <a:xfrm flipH="1">
            <a:off x="2026050" y="4044525"/>
            <a:ext cx="2040900" cy="6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 title="Cópia de questionario docs 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2025"/>
            <a:ext cx="8210550" cy="421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6"/>
          <p:cNvCxnSpPr/>
          <p:nvPr/>
        </p:nvCxnSpPr>
        <p:spPr>
          <a:xfrm flipH="1">
            <a:off x="3625900" y="1809200"/>
            <a:ext cx="1203600" cy="9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Cópia de questionario docs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75" y="445013"/>
            <a:ext cx="843915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459600" y="3281975"/>
            <a:ext cx="1734300" cy="328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Cópia de questionario docs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00" y="330238"/>
            <a:ext cx="8648700" cy="42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7094750" y="3865100"/>
            <a:ext cx="1211100" cy="156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Cópia de questionario docs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05013"/>
            <a:ext cx="8181975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7333975" y="2908175"/>
            <a:ext cx="1211100" cy="388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Cópia de questionario docs 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0225"/>
            <a:ext cx="8172450" cy="3600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7"/>
          <p:cNvCxnSpPr/>
          <p:nvPr/>
        </p:nvCxnSpPr>
        <p:spPr>
          <a:xfrm flipH="1">
            <a:off x="2654075" y="3207200"/>
            <a:ext cx="100170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/>
          <p:nvPr/>
        </p:nvCxnSpPr>
        <p:spPr>
          <a:xfrm flipH="1">
            <a:off x="2616525" y="3184775"/>
            <a:ext cx="10542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 title="Cópia de questionario docs 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00" y="187188"/>
            <a:ext cx="8439150" cy="461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8"/>
          <p:cNvCxnSpPr/>
          <p:nvPr/>
        </p:nvCxnSpPr>
        <p:spPr>
          <a:xfrm flipH="1">
            <a:off x="7498350" y="3237125"/>
            <a:ext cx="1248600" cy="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/>
          <p:nvPr/>
        </p:nvCxnSpPr>
        <p:spPr>
          <a:xfrm flipH="1">
            <a:off x="3251950" y="2190475"/>
            <a:ext cx="59820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/>
          <p:nvPr/>
        </p:nvCxnSpPr>
        <p:spPr>
          <a:xfrm flipH="1">
            <a:off x="3244750" y="2183000"/>
            <a:ext cx="605400" cy="9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/>
          <p:nvPr/>
        </p:nvCxnSpPr>
        <p:spPr>
          <a:xfrm rot="10800000">
            <a:off x="2646525" y="4358425"/>
            <a:ext cx="1121400" cy="3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/>
          <p:nvPr/>
        </p:nvCxnSpPr>
        <p:spPr>
          <a:xfrm rot="10800000">
            <a:off x="7528350" y="4351075"/>
            <a:ext cx="10317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 title="Cópia de questionario docs 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5025"/>
            <a:ext cx="8220075" cy="409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9"/>
          <p:cNvCxnSpPr/>
          <p:nvPr/>
        </p:nvCxnSpPr>
        <p:spPr>
          <a:xfrm flipH="1" rot="10800000">
            <a:off x="560700" y="4037150"/>
            <a:ext cx="388800" cy="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 title="Cópia de questionario docs 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275"/>
            <a:ext cx="8334375" cy="441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0"/>
          <p:cNvCxnSpPr/>
          <p:nvPr/>
        </p:nvCxnSpPr>
        <p:spPr>
          <a:xfrm flipH="1">
            <a:off x="3925075" y="3311900"/>
            <a:ext cx="792300" cy="5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 title="Cópia de questionario docs 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00163"/>
            <a:ext cx="8210550" cy="404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1"/>
          <p:cNvCxnSpPr/>
          <p:nvPr/>
        </p:nvCxnSpPr>
        <p:spPr>
          <a:xfrm flipH="1">
            <a:off x="2571750" y="3880050"/>
            <a:ext cx="934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1"/>
          <p:cNvCxnSpPr/>
          <p:nvPr/>
        </p:nvCxnSpPr>
        <p:spPr>
          <a:xfrm flipH="1">
            <a:off x="5719225" y="3842675"/>
            <a:ext cx="1196100" cy="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1"/>
          <p:cNvCxnSpPr/>
          <p:nvPr/>
        </p:nvCxnSpPr>
        <p:spPr>
          <a:xfrm flipH="1">
            <a:off x="5637025" y="3872575"/>
            <a:ext cx="1278300" cy="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