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06673-4D9D-4A65-BB1A-03C20C89A1F2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C7E42-B45C-4AD7-B692-03951229B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3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5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52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0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D255-1B15-4A73-A508-E29236C47153}" type="datetimeFigureOut">
              <a:rPr lang="pt-BR" smtClean="0"/>
              <a:t>01/03/2018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Fábio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7099"/>
            <a:ext cx="10515600" cy="1325563"/>
          </a:xfrm>
        </p:spPr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Generalização</a:t>
            </a:r>
          </a:p>
          <a:p>
            <a:pPr lvl="1"/>
            <a:r>
              <a:rPr lang="pt-PT" dirty="0">
                <a:solidFill>
                  <a:srgbClr val="212121"/>
                </a:solidFill>
                <a:latin typeface="inherit"/>
              </a:rPr>
              <a:t>Podemos generalizar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as métricas 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distância de Manhattan e a distância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Euclidiana por meio da métrica distância Minkowski</a:t>
            </a:r>
          </a:p>
          <a:p>
            <a:pPr lvl="1"/>
            <a:endParaRPr lang="pt-PT" dirty="0">
              <a:solidFill>
                <a:srgbClr val="212121"/>
              </a:solidFill>
              <a:latin typeface="inherit"/>
            </a:endParaRPr>
          </a:p>
          <a:p>
            <a:pPr lvl="1"/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lvl="1"/>
            <a:endParaRPr lang="pt-PT" dirty="0">
              <a:solidFill>
                <a:srgbClr val="212121"/>
              </a:solidFill>
              <a:latin typeface="inherit"/>
            </a:endParaRPr>
          </a:p>
          <a:p>
            <a:pPr lvl="1"/>
            <a:r>
              <a:rPr lang="pt-PT" dirty="0" smtClean="0">
                <a:solidFill>
                  <a:srgbClr val="212121"/>
                </a:solidFill>
                <a:latin typeface="inherit"/>
              </a:rPr>
              <a:t>Quando</a:t>
            </a:r>
          </a:p>
          <a:p>
            <a:pPr lvl="2"/>
            <a:r>
              <a:rPr lang="pt-BR" dirty="0" smtClean="0"/>
              <a:t>r </a:t>
            </a:r>
            <a:r>
              <a:rPr lang="pt-BR" dirty="0"/>
              <a:t>= 1: a fórmula </a:t>
            </a:r>
            <a:r>
              <a:rPr lang="pt-BR" dirty="0" smtClean="0"/>
              <a:t>é a distância de Manhattan</a:t>
            </a:r>
          </a:p>
          <a:p>
            <a:pPr lvl="2"/>
            <a:r>
              <a:rPr lang="pt-PT" dirty="0">
                <a:solidFill>
                  <a:srgbClr val="212121"/>
                </a:solidFill>
              </a:rPr>
              <a:t>r = 2: a fórmula é a distância </a:t>
            </a:r>
            <a:r>
              <a:rPr lang="pt-PT" dirty="0" smtClean="0">
                <a:solidFill>
                  <a:srgbClr val="212121"/>
                </a:solidFill>
              </a:rPr>
              <a:t>Euclidiana</a:t>
            </a:r>
            <a:r>
              <a:rPr lang="pt-PT" sz="1050" dirty="0" smtClean="0"/>
              <a:t> </a:t>
            </a:r>
            <a:endParaRPr lang="pt-PT" sz="1600" dirty="0"/>
          </a:p>
          <a:p>
            <a:pPr marL="914400" lvl="2" indent="0">
              <a:buNone/>
            </a:pPr>
            <a:r>
              <a:rPr lang="pt-BR" dirty="0" smtClean="0"/>
              <a:t> </a:t>
            </a:r>
          </a:p>
          <a:p>
            <a:pPr lvl="2"/>
            <a:endParaRPr lang="pt-PT" dirty="0" smtClean="0">
              <a:solidFill>
                <a:srgbClr val="212121"/>
              </a:solidFill>
              <a:latin typeface="inherit"/>
            </a:endParaRPr>
          </a:p>
          <a:p>
            <a:pPr marL="914400" lvl="2" indent="0">
              <a:buNone/>
            </a:pPr>
            <a:endParaRPr lang="pt-BR" dirty="0" smtClean="0"/>
          </a:p>
          <a:p>
            <a:pPr lvl="1"/>
            <a:endParaRPr kumimoji="0" lang="pt-P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02" y="3422952"/>
            <a:ext cx="3152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Colaborativa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Quando </a:t>
            </a:r>
            <a:r>
              <a:rPr lang="pt-PT" i="1" dirty="0">
                <a:solidFill>
                  <a:srgbClr val="FF0000"/>
                </a:solidFill>
                <a:latin typeface="inherit"/>
              </a:rPr>
              <a:t>r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 </a:t>
            </a:r>
            <a:r>
              <a:rPr lang="pt-PT" dirty="0">
                <a:solidFill>
                  <a:srgbClr val="FF0000"/>
                </a:solidFill>
                <a:latin typeface="inherit"/>
              </a:rPr>
              <a:t>= 1</a:t>
            </a:r>
            <a:r>
              <a:rPr lang="pt-PT" dirty="0">
                <a:solidFill>
                  <a:srgbClr val="212121"/>
                </a:solidFill>
                <a:latin typeface="inherit"/>
              </a:rPr>
              <a:t>, a fórmula reduz à distância de </a:t>
            </a:r>
            <a:r>
              <a:rPr lang="pt-PT" dirty="0" smtClean="0">
                <a:solidFill>
                  <a:srgbClr val="212121"/>
                </a:solidFill>
                <a:latin typeface="inherit"/>
              </a:rPr>
              <a:t>Manhattan</a:t>
            </a:r>
          </a:p>
          <a:p>
            <a:pPr lvl="0"/>
            <a:endParaRPr lang="pt-PT" sz="2400" dirty="0">
              <a:solidFill>
                <a:srgbClr val="212121"/>
              </a:solidFill>
              <a:latin typeface="inherit"/>
            </a:endParaRPr>
          </a:p>
          <a:p>
            <a:pPr lvl="0"/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pPr marL="0" lvl="0" indent="0">
              <a:buNone/>
            </a:pPr>
            <a:endParaRPr lang="pt-PT" sz="2400" dirty="0" smtClean="0">
              <a:solidFill>
                <a:srgbClr val="212121"/>
              </a:solidFill>
              <a:latin typeface="inherit"/>
            </a:endParaRPr>
          </a:p>
          <a:p>
            <a:pPr lvl="0"/>
            <a:r>
              <a:rPr lang="pt-BR" sz="2400" dirty="0" smtClean="0"/>
              <a:t>Então</a:t>
            </a:r>
            <a:r>
              <a:rPr lang="pt-BR" sz="2400" dirty="0"/>
              <a:t>, para o exemplo </a:t>
            </a:r>
            <a:r>
              <a:rPr lang="pt-BR" sz="2400" dirty="0" smtClean="0"/>
              <a:t>da recomendação de bandas, </a:t>
            </a:r>
            <a:r>
              <a:rPr lang="pt-BR" sz="2400" i="1" dirty="0">
                <a:solidFill>
                  <a:srgbClr val="FF0000"/>
                </a:solidFill>
              </a:rPr>
              <a:t>x </a:t>
            </a:r>
            <a:r>
              <a:rPr lang="pt-BR" sz="2400" dirty="0"/>
              <a:t>e</a:t>
            </a:r>
            <a:r>
              <a:rPr lang="pt-BR" sz="2400" i="1" dirty="0">
                <a:solidFill>
                  <a:srgbClr val="FF0000"/>
                </a:solidFill>
              </a:rPr>
              <a:t> y </a:t>
            </a:r>
            <a:r>
              <a:rPr lang="pt-BR" sz="2400" dirty="0"/>
              <a:t>representam duas pessoas e </a:t>
            </a:r>
            <a:r>
              <a:rPr lang="pt-BR" sz="2400" i="1" dirty="0">
                <a:solidFill>
                  <a:srgbClr val="FF0000"/>
                </a:solidFill>
              </a:rPr>
              <a:t>d (x, y) </a:t>
            </a:r>
            <a:r>
              <a:rPr lang="pt-BR" sz="2400" dirty="0"/>
              <a:t>representa a distância entre </a:t>
            </a:r>
            <a:r>
              <a:rPr lang="pt-BR" sz="2400" dirty="0" smtClean="0"/>
              <a:t>elas</a:t>
            </a:r>
          </a:p>
          <a:p>
            <a:pPr marL="0" lvl="0" indent="0">
              <a:buNone/>
            </a:pPr>
            <a:endParaRPr lang="pt-BR" sz="2400" dirty="0" smtClean="0"/>
          </a:p>
          <a:p>
            <a:pPr lvl="0"/>
            <a:r>
              <a:rPr lang="pt-BR" sz="2400" i="1" dirty="0" smtClean="0">
                <a:solidFill>
                  <a:srgbClr val="FF0000"/>
                </a:solidFill>
              </a:rPr>
              <a:t>n</a:t>
            </a:r>
            <a:r>
              <a:rPr lang="pt-BR" sz="2400" dirty="0" smtClean="0"/>
              <a:t> </a:t>
            </a:r>
            <a:r>
              <a:rPr lang="pt-BR" sz="2400" dirty="0"/>
              <a:t>é o número de bandas que ambos avaliaram (ambos</a:t>
            </a:r>
            <a:r>
              <a:rPr lang="pt-BR" sz="2400" i="1" dirty="0">
                <a:solidFill>
                  <a:srgbClr val="FF0000"/>
                </a:solidFill>
              </a:rPr>
              <a:t> x </a:t>
            </a:r>
            <a:r>
              <a:rPr lang="pt-BR" sz="2400" dirty="0"/>
              <a:t>e </a:t>
            </a:r>
            <a:r>
              <a:rPr lang="pt-BR" sz="2400" i="1" dirty="0">
                <a:solidFill>
                  <a:srgbClr val="FF0000"/>
                </a:solidFill>
              </a:rPr>
              <a:t>y</a:t>
            </a:r>
            <a:r>
              <a:rPr lang="pt-BR" sz="2400" dirty="0"/>
              <a:t> </a:t>
            </a:r>
            <a:r>
              <a:rPr lang="pt-BR" sz="2400" dirty="0" smtClean="0"/>
              <a:t>avaliaram </a:t>
            </a:r>
            <a:r>
              <a:rPr lang="pt-BR" sz="2400" dirty="0"/>
              <a:t>essa banda)</a:t>
            </a:r>
            <a:r>
              <a:rPr lang="pt-PT" sz="2400" dirty="0" smtClean="0"/>
              <a:t> </a:t>
            </a:r>
            <a:endParaRPr lang="pt-PT" sz="4000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66" y="2369713"/>
            <a:ext cx="3176865" cy="8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2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Colaborativa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4261" y="5129078"/>
            <a:ext cx="10515600" cy="1106622"/>
          </a:xfrm>
        </p:spPr>
        <p:txBody>
          <a:bodyPr/>
          <a:lstStyle/>
          <a:p>
            <a:r>
              <a:rPr lang="pt-BR" dirty="0" smtClean="0"/>
              <a:t>A coluna </a:t>
            </a:r>
            <a:r>
              <a:rPr lang="pt-BR" dirty="0"/>
              <a:t>de diferença representa </a:t>
            </a:r>
            <a:r>
              <a:rPr lang="pt-BR" dirty="0">
                <a:solidFill>
                  <a:srgbClr val="FF0000"/>
                </a:solidFill>
              </a:rPr>
              <a:t>o valor absoluto da diferença </a:t>
            </a:r>
            <a:r>
              <a:rPr lang="pt-BR" dirty="0"/>
              <a:t>e nós </a:t>
            </a:r>
            <a:r>
              <a:rPr lang="pt-BR" dirty="0" smtClean="0"/>
              <a:t>somamos cada diferença </a:t>
            </a:r>
            <a:r>
              <a:rPr lang="pt-BR" dirty="0"/>
              <a:t>para obter 9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68" y="1690688"/>
            <a:ext cx="6821919" cy="32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9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Filtragem Colaborativa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</a:t>
            </a:r>
            <a:r>
              <a:rPr lang="pt-BR" i="1" dirty="0" smtClean="0">
                <a:solidFill>
                  <a:srgbClr val="FF0000"/>
                </a:solidFill>
              </a:rPr>
              <a:t> </a:t>
            </a:r>
            <a:r>
              <a:rPr lang="pt-BR" i="1" dirty="0">
                <a:solidFill>
                  <a:srgbClr val="FF0000"/>
                </a:solidFill>
              </a:rPr>
              <a:t>r </a:t>
            </a:r>
            <a:r>
              <a:rPr lang="pt-BR" dirty="0">
                <a:solidFill>
                  <a:srgbClr val="FF0000"/>
                </a:solidFill>
              </a:rPr>
              <a:t>= 2</a:t>
            </a:r>
            <a:r>
              <a:rPr lang="pt-BR" dirty="0"/>
              <a:t>, obtemos a distância euclidiana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33" y="2755475"/>
            <a:ext cx="2930011" cy="7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2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pt-BR" sz="2800" dirty="0" smtClean="0"/>
              <a:t>Implemente em </a:t>
            </a:r>
            <a:r>
              <a:rPr lang="pt-BR" sz="2800" dirty="0" smtClean="0">
                <a:solidFill>
                  <a:srgbClr val="FF0000"/>
                </a:solidFill>
              </a:rPr>
              <a:t>Python</a:t>
            </a:r>
            <a:r>
              <a:rPr lang="pt-BR" sz="2800" dirty="0" smtClean="0"/>
              <a:t> ou </a:t>
            </a:r>
            <a:r>
              <a:rPr lang="pt-BR" sz="2800" dirty="0" smtClean="0">
                <a:solidFill>
                  <a:srgbClr val="FF0000"/>
                </a:solidFill>
              </a:rPr>
              <a:t>Java</a:t>
            </a:r>
            <a:r>
              <a:rPr lang="pt-BR" sz="2800" dirty="0" smtClean="0"/>
              <a:t> a função para calcular a distância </a:t>
            </a:r>
            <a:r>
              <a:rPr lang="pt-PT" sz="2800" dirty="0">
                <a:solidFill>
                  <a:srgbClr val="212121"/>
                </a:solidFill>
                <a:latin typeface="inherit"/>
              </a:rPr>
              <a:t>Minkowski</a:t>
            </a:r>
          </a:p>
          <a:p>
            <a:pPr marL="0" indent="0">
              <a:buNone/>
            </a:pPr>
            <a:r>
              <a:rPr lang="pt-BR" dirty="0" smtClean="0"/>
              <a:t>2.   Altere </a:t>
            </a:r>
            <a:r>
              <a:rPr lang="pt-BR" dirty="0"/>
              <a:t>a função </a:t>
            </a:r>
            <a:r>
              <a:rPr lang="pt-BR" dirty="0" err="1">
                <a:solidFill>
                  <a:srgbClr val="FF0000"/>
                </a:solidFill>
              </a:rPr>
              <a:t>ComputeNearestNeighbor</a:t>
            </a:r>
            <a:r>
              <a:rPr lang="pt-BR" dirty="0"/>
              <a:t> para usar a distância </a:t>
            </a:r>
            <a:r>
              <a:rPr lang="pt-BR" dirty="0" smtClean="0"/>
              <a:t>         </a:t>
            </a:r>
            <a:r>
              <a:rPr lang="pt-BR" dirty="0" err="1" smtClean="0"/>
              <a:t>Minkowski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3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pt-BR" sz="2800" dirty="0" smtClean="0"/>
              <a:t>Implementação da função </a:t>
            </a:r>
            <a:r>
              <a:rPr lang="pt-BR" sz="2800" dirty="0"/>
              <a:t>distância </a:t>
            </a:r>
            <a:r>
              <a:rPr lang="pt-PT" sz="2800" dirty="0">
                <a:solidFill>
                  <a:srgbClr val="212121"/>
                </a:solidFill>
                <a:latin typeface="inherit"/>
              </a:rPr>
              <a:t>Minkowski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14" y="2390841"/>
            <a:ext cx="7767405" cy="37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função </a:t>
            </a:r>
            <a:r>
              <a:rPr lang="pt-BR" dirty="0" err="1">
                <a:solidFill>
                  <a:srgbClr val="FF0000"/>
                </a:solidFill>
              </a:rPr>
              <a:t>ComputeNearestNeighbor</a:t>
            </a:r>
            <a:r>
              <a:rPr lang="pt-BR" dirty="0"/>
              <a:t> para usar a distância          </a:t>
            </a:r>
            <a:r>
              <a:rPr lang="pt-BR" dirty="0" err="1" smtClean="0"/>
              <a:t>Minkowski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i="1" dirty="0" smtClean="0">
                <a:solidFill>
                  <a:srgbClr val="FF0000"/>
                </a:solidFill>
              </a:rPr>
              <a:t>2</a:t>
            </a:r>
            <a:r>
              <a:rPr lang="pt-BR" dirty="0" smtClean="0"/>
              <a:t> como argumento </a:t>
            </a:r>
            <a:r>
              <a:rPr lang="pt-BR" i="1" dirty="0" smtClean="0">
                <a:solidFill>
                  <a:srgbClr val="FF0000"/>
                </a:solidFill>
              </a:rPr>
              <a:t>r </a:t>
            </a:r>
            <a:r>
              <a:rPr lang="pt-BR" dirty="0" smtClean="0"/>
              <a:t>para distância euclidiana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4" y="2867494"/>
            <a:ext cx="8678347" cy="8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50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191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Tema do Office</vt:lpstr>
      <vt:lpstr>Sistemas de Recomendação</vt:lpstr>
      <vt:lpstr>Filtragem Colaborativa</vt:lpstr>
      <vt:lpstr>Filtragem Colaborativa</vt:lpstr>
      <vt:lpstr>Filtragem Colaborativa</vt:lpstr>
      <vt:lpstr>Filtragem Colaborativa</vt:lpstr>
      <vt:lpstr>Atividade</vt:lpstr>
      <vt:lpstr>Atividade Solução</vt:lpstr>
      <vt:lpstr>Atividade Solução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Recomendação</dc:title>
  <dc:creator>Fabio</dc:creator>
  <cp:lastModifiedBy>Fabio</cp:lastModifiedBy>
  <cp:revision>57</cp:revision>
  <dcterms:created xsi:type="dcterms:W3CDTF">2018-02-26T18:36:15Z</dcterms:created>
  <dcterms:modified xsi:type="dcterms:W3CDTF">2018-03-01T17:39:23Z</dcterms:modified>
</cp:coreProperties>
</file>