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nqaM6abuEGbGUgGPdQrs7ZoXu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94beacd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1594beacdbe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89ab19b7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89ab19b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89ab19b7e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89ab19b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89ab19b7e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89ab19b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89ab19b7e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89ab19b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81b5c2e39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81b5c2e3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619250" y="4244975"/>
            <a:ext cx="7302500" cy="160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Project name: </a:t>
            </a:r>
            <a:r>
              <a:rPr lang="en-US"/>
              <a:t>Solar Power Battery</a:t>
            </a:r>
            <a:br>
              <a:rPr lang="en-US"/>
            </a:br>
            <a:r>
              <a:rPr lang="en-US"/>
              <a:t>Team members: Lauren Lugo, Tarik Dawson, </a:t>
            </a:r>
            <a:r>
              <a:rPr lang="en-US"/>
              <a:t>Clement</a:t>
            </a:r>
            <a:r>
              <a:rPr lang="en-US"/>
              <a:t> Ong, Nathan Gil</a:t>
            </a:r>
            <a:endParaRPr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>
            <p:ph type="title"/>
          </p:nvPr>
        </p:nvSpPr>
        <p:spPr>
          <a:xfrm>
            <a:off x="457200" y="7242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50" name="Google Shape;15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225" y="1469727"/>
            <a:ext cx="5589553" cy="5025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94beacdbe_0_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Executive Summary</a:t>
            </a:r>
            <a:endParaRPr/>
          </a:p>
        </p:txBody>
      </p:sp>
      <p:sp>
        <p:nvSpPr>
          <p:cNvPr id="62" name="Google Shape;62;g1594beacdbe_0_2"/>
          <p:cNvSpPr txBox="1"/>
          <p:nvPr>
            <p:ph idx="1" type="body"/>
          </p:nvPr>
        </p:nvSpPr>
        <p:spPr>
          <a:xfrm>
            <a:off x="457200" y="2049275"/>
            <a:ext cx="57195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Problem statement: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Clean, accessible, power to preserve the environment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Provide the user with an independent solar power generating system that can charge both AC and DC devices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Everything needs power, computers, smartphones, accessories, etc.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Create security by providing a battery to switch to for discrepancies in generation of power from solar panels</a:t>
            </a:r>
            <a:endParaRPr sz="2400"/>
          </a:p>
        </p:txBody>
      </p:sp>
      <p:pic>
        <p:nvPicPr>
          <p:cNvPr id="63" name="Google Shape;63;g1594beacdbe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700" y="4807649"/>
            <a:ext cx="2650250" cy="17668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description </a:t>
            </a:r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457200" y="1852925"/>
            <a:ext cx="4450800" cy="4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Solution proposal: </a:t>
            </a:r>
            <a:endParaRPr sz="24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Develop independent power grid using solar panels that can charge the majority of items </a:t>
            </a:r>
            <a:r>
              <a:rPr lang="en-US" sz="2400"/>
              <a:t>throughout</a:t>
            </a:r>
            <a:r>
              <a:rPr lang="en-US" sz="2400"/>
              <a:t> the day and night </a:t>
            </a:r>
            <a:endParaRPr sz="2400"/>
          </a:p>
        </p:txBody>
      </p:sp>
      <p:pic>
        <p:nvPicPr>
          <p:cNvPr id="70" name="Google Shape;7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000" y="2260400"/>
            <a:ext cx="40957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234125" y="8366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System Overview</a:t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347075" y="2293550"/>
            <a:ext cx="12891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Solar Panel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781900" y="4375450"/>
            <a:ext cx="12891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MPPT Algorithm (MCU)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2666225" y="4375450"/>
            <a:ext cx="12891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Voltage Regulation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2666225" y="3334500"/>
            <a:ext cx="12891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PWM Generator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2666225" y="2293550"/>
            <a:ext cx="12891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DC-DC Converter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5435425" y="2295488"/>
            <a:ext cx="12891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DC Load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5435425" y="3389425"/>
            <a:ext cx="12891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Batteries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5349225" y="1395900"/>
            <a:ext cx="12891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DC-AC Inverter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781900" y="5656725"/>
            <a:ext cx="12891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Computer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Application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2385050" y="5656725"/>
            <a:ext cx="12891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Phone Application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7205650" y="1395900"/>
            <a:ext cx="1289100" cy="6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AC Load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7" name="Google Shape;87;p4"/>
          <p:cNvCxnSpPr/>
          <p:nvPr/>
        </p:nvCxnSpPr>
        <p:spPr>
          <a:xfrm flipH="1">
            <a:off x="4772000" y="1441350"/>
            <a:ext cx="9900" cy="334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4"/>
          <p:cNvCxnSpPr>
            <a:stCxn id="76" idx="3"/>
            <a:endCxn id="80" idx="1"/>
          </p:cNvCxnSpPr>
          <p:nvPr/>
        </p:nvCxnSpPr>
        <p:spPr>
          <a:xfrm>
            <a:off x="1636175" y="2593700"/>
            <a:ext cx="1030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4"/>
          <p:cNvCxnSpPr/>
          <p:nvPr/>
        </p:nvCxnSpPr>
        <p:spPr>
          <a:xfrm flipH="1">
            <a:off x="1918900" y="2607425"/>
            <a:ext cx="9600" cy="175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4"/>
          <p:cNvCxnSpPr/>
          <p:nvPr/>
        </p:nvCxnSpPr>
        <p:spPr>
          <a:xfrm flipH="1" rot="10800000">
            <a:off x="4742525" y="1689900"/>
            <a:ext cx="584400" cy="1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4"/>
          <p:cNvCxnSpPr>
            <a:stCxn id="83" idx="3"/>
            <a:endCxn id="86" idx="1"/>
          </p:cNvCxnSpPr>
          <p:nvPr/>
        </p:nvCxnSpPr>
        <p:spPr>
          <a:xfrm>
            <a:off x="6638325" y="1696050"/>
            <a:ext cx="567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4"/>
          <p:cNvCxnSpPr/>
          <p:nvPr/>
        </p:nvCxnSpPr>
        <p:spPr>
          <a:xfrm flipH="1" rot="10800000">
            <a:off x="4786800" y="2593250"/>
            <a:ext cx="633900" cy="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4"/>
          <p:cNvCxnSpPr/>
          <p:nvPr/>
        </p:nvCxnSpPr>
        <p:spPr>
          <a:xfrm>
            <a:off x="4762025" y="3634650"/>
            <a:ext cx="663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4"/>
          <p:cNvCxnSpPr>
            <a:stCxn id="80" idx="3"/>
          </p:cNvCxnSpPr>
          <p:nvPr/>
        </p:nvCxnSpPr>
        <p:spPr>
          <a:xfrm>
            <a:off x="3955325" y="2593700"/>
            <a:ext cx="787200" cy="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4"/>
          <p:cNvCxnSpPr>
            <a:stCxn id="77" idx="3"/>
            <a:endCxn id="78" idx="1"/>
          </p:cNvCxnSpPr>
          <p:nvPr/>
        </p:nvCxnSpPr>
        <p:spPr>
          <a:xfrm>
            <a:off x="2071000" y="4675600"/>
            <a:ext cx="595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4"/>
          <p:cNvCxnSpPr>
            <a:stCxn id="78" idx="0"/>
            <a:endCxn id="79" idx="2"/>
          </p:cNvCxnSpPr>
          <p:nvPr/>
        </p:nvCxnSpPr>
        <p:spPr>
          <a:xfrm rot="10800000">
            <a:off x="3310775" y="3934750"/>
            <a:ext cx="0" cy="440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4"/>
          <p:cNvCxnSpPr>
            <a:stCxn id="79" idx="0"/>
            <a:endCxn id="80" idx="2"/>
          </p:cNvCxnSpPr>
          <p:nvPr/>
        </p:nvCxnSpPr>
        <p:spPr>
          <a:xfrm rot="10800000">
            <a:off x="3310775" y="2893800"/>
            <a:ext cx="0" cy="440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4"/>
          <p:cNvCxnSpPr>
            <a:stCxn id="77" idx="2"/>
            <a:endCxn id="84" idx="0"/>
          </p:cNvCxnSpPr>
          <p:nvPr/>
        </p:nvCxnSpPr>
        <p:spPr>
          <a:xfrm>
            <a:off x="1426450" y="4975750"/>
            <a:ext cx="0" cy="6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4"/>
          <p:cNvCxnSpPr>
            <a:stCxn id="77" idx="2"/>
            <a:endCxn id="85" idx="0"/>
          </p:cNvCxnSpPr>
          <p:nvPr/>
        </p:nvCxnSpPr>
        <p:spPr>
          <a:xfrm>
            <a:off x="1426450" y="4975750"/>
            <a:ext cx="1603200" cy="6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4"/>
          <p:cNvSpPr txBox="1"/>
          <p:nvPr/>
        </p:nvSpPr>
        <p:spPr>
          <a:xfrm>
            <a:off x="3837425" y="1388138"/>
            <a:ext cx="9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DC Bus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669075" y="3233875"/>
            <a:ext cx="6159300" cy="1961100"/>
          </a:xfrm>
          <a:prstGeom prst="flowChartAlternateProcess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"/>
          <p:cNvSpPr txBox="1"/>
          <p:nvPr/>
        </p:nvSpPr>
        <p:spPr>
          <a:xfrm>
            <a:off x="954425" y="3286325"/>
            <a:ext cx="9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74EA7"/>
                </a:solidFill>
              </a:rPr>
              <a:t>Lauren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2548375" y="2164287"/>
            <a:ext cx="4407900" cy="938400"/>
          </a:xfrm>
          <a:prstGeom prst="flowChartAlternateProcess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"/>
          <p:cNvSpPr/>
          <p:nvPr/>
        </p:nvSpPr>
        <p:spPr>
          <a:xfrm>
            <a:off x="5155800" y="1308625"/>
            <a:ext cx="3463500" cy="803700"/>
          </a:xfrm>
          <a:prstGeom prst="flowChartAlternateProcess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/>
          <p:nvPr/>
        </p:nvSpPr>
        <p:spPr>
          <a:xfrm>
            <a:off x="462450" y="5332900"/>
            <a:ext cx="3916200" cy="1367700"/>
          </a:xfrm>
          <a:prstGeom prst="flowChartAlternateProcess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560850" y="5332900"/>
            <a:ext cx="9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155CC"/>
                </a:solidFill>
              </a:rPr>
              <a:t>Nathan 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2548375" y="1702200"/>
            <a:ext cx="10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8761D"/>
                </a:solidFill>
              </a:rPr>
              <a:t>Tarik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7271250" y="974100"/>
            <a:ext cx="12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C0000"/>
                </a:solidFill>
              </a:rPr>
              <a:t>Clement</a:t>
            </a:r>
            <a:endParaRPr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89ab19b7e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MPPT Subsystem</a:t>
            </a:r>
            <a:endParaRPr/>
          </a:p>
        </p:txBody>
      </p:sp>
      <p:sp>
        <p:nvSpPr>
          <p:cNvPr id="114" name="Google Shape;114;g1589ab19b7e_0_0"/>
          <p:cNvSpPr txBox="1"/>
          <p:nvPr>
            <p:ph idx="1" type="body"/>
          </p:nvPr>
        </p:nvSpPr>
        <p:spPr>
          <a:xfrm>
            <a:off x="457200" y="2049274"/>
            <a:ext cx="5584200" cy="365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MCU evaluates the current sensor output from the solar panel and battery to determine to increase or decrease charge on the battery.</a:t>
            </a:r>
            <a:endParaRPr sz="24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400"/>
              <a:t>Handles communication through wifi to application and website.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Provide PWM to DC-DC converter to regulate the voltage provided </a:t>
            </a:r>
            <a:endParaRPr sz="2400"/>
          </a:p>
        </p:txBody>
      </p:sp>
      <p:pic>
        <p:nvPicPr>
          <p:cNvPr id="115" name="Google Shape;115;g1589ab19b7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4425" y="1006552"/>
            <a:ext cx="2767052" cy="4700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89ab19b7e_0_5"/>
          <p:cNvSpPr txBox="1"/>
          <p:nvPr>
            <p:ph type="title"/>
          </p:nvPr>
        </p:nvSpPr>
        <p:spPr>
          <a:xfrm>
            <a:off x="457200" y="10428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DC-DC Converter Subsystem</a:t>
            </a:r>
            <a:endParaRPr/>
          </a:p>
        </p:txBody>
      </p:sp>
      <p:sp>
        <p:nvSpPr>
          <p:cNvPr id="121" name="Google Shape;121;g1589ab19b7e_0_5"/>
          <p:cNvSpPr txBox="1"/>
          <p:nvPr>
            <p:ph idx="1" type="body"/>
          </p:nvPr>
        </p:nvSpPr>
        <p:spPr>
          <a:xfrm>
            <a:off x="457200" y="2049275"/>
            <a:ext cx="4905600" cy="256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Subsystem </a:t>
            </a:r>
            <a:r>
              <a:rPr lang="en-US" sz="2000"/>
              <a:t>contains</a:t>
            </a:r>
            <a:r>
              <a:rPr lang="en-US" sz="2000"/>
              <a:t> buck and boost, which will give a desired voltage determined by the MPPT system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Uses </a:t>
            </a:r>
            <a:r>
              <a:rPr lang="en-US" sz="2000"/>
              <a:t>multiple phases to allow for better transfer of power along the circuit.</a:t>
            </a:r>
            <a:r>
              <a:rPr lang="en-US" sz="2000"/>
              <a:t> </a:t>
            </a:r>
            <a:endParaRPr sz="2000"/>
          </a:p>
        </p:txBody>
      </p:sp>
      <p:pic>
        <p:nvPicPr>
          <p:cNvPr id="122" name="Google Shape;122;g1589ab19b7e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350" y="4512000"/>
            <a:ext cx="3579450" cy="19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589ab19b7e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9525" y="2184124"/>
            <a:ext cx="3517275" cy="15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589ab19b7e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0675" y="4511999"/>
            <a:ext cx="3952636" cy="15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89ab19b7e_0_1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DC-AC Inverter System</a:t>
            </a:r>
            <a:endParaRPr/>
          </a:p>
        </p:txBody>
      </p:sp>
      <p:sp>
        <p:nvSpPr>
          <p:cNvPr id="130" name="Google Shape;130;g1589ab19b7e_0_10"/>
          <p:cNvSpPr txBox="1"/>
          <p:nvPr>
            <p:ph idx="1" type="body"/>
          </p:nvPr>
        </p:nvSpPr>
        <p:spPr>
          <a:xfrm>
            <a:off x="457200" y="2049275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Initial H-bridge design made up of four IGBTs and two loads</a:t>
            </a:r>
            <a:endParaRPr sz="24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Take in 12V DC, convert to 12V AC, and step-up to 165V AC through use of transformer</a:t>
            </a:r>
            <a:endParaRPr sz="2200"/>
          </a:p>
        </p:txBody>
      </p:sp>
      <p:pic>
        <p:nvPicPr>
          <p:cNvPr id="131" name="Google Shape;131;g1589ab19b7e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49" y="3761675"/>
            <a:ext cx="4914900" cy="282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89ab19b7e_0_15"/>
          <p:cNvSpPr txBox="1"/>
          <p:nvPr>
            <p:ph type="title"/>
          </p:nvPr>
        </p:nvSpPr>
        <p:spPr>
          <a:xfrm>
            <a:off x="457200" y="74922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and Website</a:t>
            </a:r>
            <a:endParaRPr/>
          </a:p>
        </p:txBody>
      </p:sp>
      <p:sp>
        <p:nvSpPr>
          <p:cNvPr id="137" name="Google Shape;137;g1589ab19b7e_0_15"/>
          <p:cNvSpPr txBox="1"/>
          <p:nvPr>
            <p:ph idx="1" type="body"/>
          </p:nvPr>
        </p:nvSpPr>
        <p:spPr>
          <a:xfrm>
            <a:off x="0" y="1476650"/>
            <a:ext cx="5664600" cy="463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Gathers data from solar power system through ESP32 </a:t>
            </a:r>
            <a:endParaRPr sz="2400"/>
          </a:p>
          <a:p>
            <a:pPr indent="-3810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Power Harnessing throughout the day</a:t>
            </a:r>
            <a:endParaRPr sz="2400"/>
          </a:p>
          <a:p>
            <a:pPr indent="-3810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Monitors Battery Level</a:t>
            </a:r>
            <a:endParaRPr sz="2400"/>
          </a:p>
          <a:p>
            <a:pPr indent="-3810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Detects connected devices</a:t>
            </a:r>
            <a:endParaRPr sz="2400"/>
          </a:p>
          <a:p>
            <a:pPr indent="-3810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Discharging or charging mode </a:t>
            </a:r>
            <a:endParaRPr sz="2400"/>
          </a:p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Display data to user for easy access</a:t>
            </a:r>
            <a:endParaRPr sz="2400"/>
          </a:p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Access system away from home </a:t>
            </a:r>
            <a:endParaRPr sz="2400"/>
          </a:p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Makes the product scalable for other solar powered systems not created by our team</a:t>
            </a:r>
            <a:endParaRPr sz="2400"/>
          </a:p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Provides easy access to everyone </a:t>
            </a:r>
            <a:endParaRPr sz="2400"/>
          </a:p>
          <a:p>
            <a:pPr indent="-3810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App will be made only for android </a:t>
            </a:r>
            <a:endParaRPr sz="2400"/>
          </a:p>
          <a:p>
            <a:pPr indent="-3810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Website will combat this with easy access for everyone (iOS)</a:t>
            </a:r>
            <a:endParaRPr sz="2400"/>
          </a:p>
        </p:txBody>
      </p:sp>
      <p:pic>
        <p:nvPicPr>
          <p:cNvPr id="138" name="Google Shape;138;g1589ab19b7e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475" y="2215713"/>
            <a:ext cx="3048426" cy="29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81b5c2e39_0_2"/>
          <p:cNvSpPr txBox="1"/>
          <p:nvPr>
            <p:ph type="title"/>
          </p:nvPr>
        </p:nvSpPr>
        <p:spPr>
          <a:xfrm>
            <a:off x="457200" y="8062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</a:t>
            </a:r>
            <a:r>
              <a:rPr lang="en-US"/>
              <a:t>lan</a:t>
            </a:r>
            <a:endParaRPr/>
          </a:p>
        </p:txBody>
      </p:sp>
      <p:pic>
        <p:nvPicPr>
          <p:cNvPr id="144" name="Google Shape;144;g1681b5c2e39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75" y="1884175"/>
            <a:ext cx="8682501" cy="29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