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gK66BSF5Ksaz6qhUAx0ROqcxcz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F214D4-00B7-43CC-868E-A21D6CA065A8}">
  <a:tblStyle styleId="{35F214D4-00B7-43CC-868E-A21D6CA065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6df10fe236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6df10fe23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81b5c2e39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1681b5c2e3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89ab19b7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589ab19b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72ee279cbd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72ee279cb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72ee279cbd_2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72ee279cbd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764271880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76427188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7642718801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764271880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72ee279cbd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72ee279cb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3" name="Google Shape;2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11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1619250" y="4244975"/>
            <a:ext cx="7302500" cy="160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Project name: Solar Power Battery</a:t>
            </a:r>
            <a:br>
              <a:rPr lang="en-US"/>
            </a:br>
            <a:r>
              <a:rPr lang="en-US"/>
              <a:t>Team members: Lauren Lugo, Tarik Dawson, Clement Ong, Nathan Gil</a:t>
            </a:r>
            <a:endParaRPr/>
          </a:p>
        </p:txBody>
      </p:sp>
      <p:sp>
        <p:nvSpPr>
          <p:cNvPr id="55" name="Google Shape;55;p1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56" name="Google Shape;5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6df10fe236_0_12"/>
          <p:cNvSpPr txBox="1"/>
          <p:nvPr>
            <p:ph type="title"/>
          </p:nvPr>
        </p:nvSpPr>
        <p:spPr>
          <a:xfrm>
            <a:off x="457200" y="76750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Design(s) Update</a:t>
            </a:r>
            <a:endParaRPr/>
          </a:p>
        </p:txBody>
      </p:sp>
      <p:pic>
        <p:nvPicPr>
          <p:cNvPr id="162" name="Google Shape;162;g16df10fe236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550" y="2180500"/>
            <a:ext cx="4705449" cy="305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16df10fe236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75" y="1988325"/>
            <a:ext cx="2106825" cy="35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16df10fe236_0_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9775" y="1988325"/>
            <a:ext cx="2208550" cy="352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681b5c2e39_0_2"/>
          <p:cNvSpPr txBox="1"/>
          <p:nvPr>
            <p:ph type="title"/>
          </p:nvPr>
        </p:nvSpPr>
        <p:spPr>
          <a:xfrm>
            <a:off x="457200" y="80620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Validation Plan</a:t>
            </a:r>
            <a:endParaRPr/>
          </a:p>
        </p:txBody>
      </p:sp>
      <p:pic>
        <p:nvPicPr>
          <p:cNvPr id="170" name="Google Shape;170;g1681b5c2e39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62300"/>
            <a:ext cx="9144003" cy="332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 txBox="1"/>
          <p:nvPr>
            <p:ph type="title"/>
          </p:nvPr>
        </p:nvSpPr>
        <p:spPr>
          <a:xfrm>
            <a:off x="457200" y="60682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 Plan</a:t>
            </a:r>
            <a:endParaRPr/>
          </a:p>
        </p:txBody>
      </p:sp>
      <p:pic>
        <p:nvPicPr>
          <p:cNvPr id="176" name="Google Shape;17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900" y="1301400"/>
            <a:ext cx="6306474" cy="55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description </a:t>
            </a:r>
            <a:endParaRPr/>
          </a:p>
        </p:txBody>
      </p:sp>
      <p:sp>
        <p:nvSpPr>
          <p:cNvPr id="62" name="Google Shape;62;p3"/>
          <p:cNvSpPr txBox="1"/>
          <p:nvPr>
            <p:ph idx="1" type="body"/>
          </p:nvPr>
        </p:nvSpPr>
        <p:spPr>
          <a:xfrm>
            <a:off x="457200" y="1852925"/>
            <a:ext cx="4450800" cy="42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92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Problem Statement: </a:t>
            </a:r>
            <a:endParaRPr sz="2400"/>
          </a:p>
          <a:p>
            <a:pPr indent="-292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Provide the user with an independent solar power generating system that can charge both AC and DC devices 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92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Solution proposal: </a:t>
            </a:r>
            <a:endParaRPr sz="2400"/>
          </a:p>
          <a:p>
            <a:pPr indent="-292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Develop independent power grid using solar panels that can charge the majority of items throughout the day and night </a:t>
            </a:r>
            <a:endParaRPr sz="2400"/>
          </a:p>
        </p:txBody>
      </p:sp>
      <p:pic>
        <p:nvPicPr>
          <p:cNvPr id="63" name="Google Shape;6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8000" y="2260400"/>
            <a:ext cx="4095750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/>
          <p:nvPr>
            <p:ph type="title"/>
          </p:nvPr>
        </p:nvSpPr>
        <p:spPr>
          <a:xfrm>
            <a:off x="234125" y="83662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System Overview</a:t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347075" y="2293550"/>
            <a:ext cx="1289100" cy="6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Solar Panel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4"/>
          <p:cNvSpPr/>
          <p:nvPr/>
        </p:nvSpPr>
        <p:spPr>
          <a:xfrm>
            <a:off x="781900" y="4375450"/>
            <a:ext cx="1289100" cy="6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MPPT Algorithm (MCU)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4"/>
          <p:cNvSpPr/>
          <p:nvPr/>
        </p:nvSpPr>
        <p:spPr>
          <a:xfrm>
            <a:off x="2666225" y="4375450"/>
            <a:ext cx="1289100" cy="6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Voltage Regulation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4"/>
          <p:cNvSpPr/>
          <p:nvPr/>
        </p:nvSpPr>
        <p:spPr>
          <a:xfrm>
            <a:off x="2666225" y="3334500"/>
            <a:ext cx="1289100" cy="6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PWM Generator 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4"/>
          <p:cNvSpPr/>
          <p:nvPr/>
        </p:nvSpPr>
        <p:spPr>
          <a:xfrm>
            <a:off x="2666225" y="2293550"/>
            <a:ext cx="1289100" cy="6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DC-DC Converter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5435425" y="2295488"/>
            <a:ext cx="1289100" cy="6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DC Load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5435425" y="3389425"/>
            <a:ext cx="1289100" cy="6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Batteries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4"/>
          <p:cNvSpPr/>
          <p:nvPr/>
        </p:nvSpPr>
        <p:spPr>
          <a:xfrm>
            <a:off x="5349225" y="1395900"/>
            <a:ext cx="1289100" cy="6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DC-AC Inverter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781900" y="5656725"/>
            <a:ext cx="1289100" cy="6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Application	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4"/>
          <p:cNvSpPr/>
          <p:nvPr/>
        </p:nvSpPr>
        <p:spPr>
          <a:xfrm>
            <a:off x="2385050" y="5656725"/>
            <a:ext cx="1289100" cy="6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Phone Application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4"/>
          <p:cNvSpPr/>
          <p:nvPr/>
        </p:nvSpPr>
        <p:spPr>
          <a:xfrm>
            <a:off x="7205650" y="1395900"/>
            <a:ext cx="1289100" cy="6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 Load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0" name="Google Shape;80;p4"/>
          <p:cNvCxnSpPr/>
          <p:nvPr/>
        </p:nvCxnSpPr>
        <p:spPr>
          <a:xfrm flipH="1">
            <a:off x="4772000" y="1441350"/>
            <a:ext cx="9900" cy="3345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" name="Google Shape;81;p4"/>
          <p:cNvCxnSpPr>
            <a:stCxn id="69" idx="3"/>
            <a:endCxn id="73" idx="1"/>
          </p:cNvCxnSpPr>
          <p:nvPr/>
        </p:nvCxnSpPr>
        <p:spPr>
          <a:xfrm>
            <a:off x="1636175" y="2593700"/>
            <a:ext cx="1030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2" name="Google Shape;82;p4"/>
          <p:cNvCxnSpPr/>
          <p:nvPr/>
        </p:nvCxnSpPr>
        <p:spPr>
          <a:xfrm flipH="1">
            <a:off x="1918900" y="2607425"/>
            <a:ext cx="9600" cy="1751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3" name="Google Shape;83;p4"/>
          <p:cNvCxnSpPr/>
          <p:nvPr/>
        </p:nvCxnSpPr>
        <p:spPr>
          <a:xfrm flipH="1" rot="10800000">
            <a:off x="4742525" y="1689900"/>
            <a:ext cx="584400" cy="12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4" name="Google Shape;84;p4"/>
          <p:cNvCxnSpPr>
            <a:stCxn id="76" idx="3"/>
            <a:endCxn id="79" idx="1"/>
          </p:cNvCxnSpPr>
          <p:nvPr/>
        </p:nvCxnSpPr>
        <p:spPr>
          <a:xfrm>
            <a:off x="6638325" y="1696050"/>
            <a:ext cx="567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5" name="Google Shape;85;p4"/>
          <p:cNvCxnSpPr/>
          <p:nvPr/>
        </p:nvCxnSpPr>
        <p:spPr>
          <a:xfrm flipH="1" rot="10800000">
            <a:off x="4786800" y="2593250"/>
            <a:ext cx="633900" cy="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6" name="Google Shape;86;p4"/>
          <p:cNvCxnSpPr/>
          <p:nvPr/>
        </p:nvCxnSpPr>
        <p:spPr>
          <a:xfrm>
            <a:off x="4762025" y="3634650"/>
            <a:ext cx="663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7" name="Google Shape;87;p4"/>
          <p:cNvCxnSpPr>
            <a:stCxn id="73" idx="3"/>
          </p:cNvCxnSpPr>
          <p:nvPr/>
        </p:nvCxnSpPr>
        <p:spPr>
          <a:xfrm>
            <a:off x="3955325" y="2593700"/>
            <a:ext cx="787200" cy="3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8" name="Google Shape;88;p4"/>
          <p:cNvCxnSpPr>
            <a:stCxn id="70" idx="3"/>
            <a:endCxn id="71" idx="1"/>
          </p:cNvCxnSpPr>
          <p:nvPr/>
        </p:nvCxnSpPr>
        <p:spPr>
          <a:xfrm>
            <a:off x="2071000" y="4675600"/>
            <a:ext cx="595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9" name="Google Shape;89;p4"/>
          <p:cNvCxnSpPr>
            <a:stCxn id="71" idx="0"/>
            <a:endCxn id="72" idx="2"/>
          </p:cNvCxnSpPr>
          <p:nvPr/>
        </p:nvCxnSpPr>
        <p:spPr>
          <a:xfrm rot="10800000">
            <a:off x="3310775" y="3934750"/>
            <a:ext cx="0" cy="440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0" name="Google Shape;90;p4"/>
          <p:cNvCxnSpPr>
            <a:stCxn id="72" idx="0"/>
            <a:endCxn id="73" idx="2"/>
          </p:cNvCxnSpPr>
          <p:nvPr/>
        </p:nvCxnSpPr>
        <p:spPr>
          <a:xfrm rot="10800000">
            <a:off x="3310775" y="2893800"/>
            <a:ext cx="0" cy="440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1" name="Google Shape;91;p4"/>
          <p:cNvCxnSpPr>
            <a:stCxn id="70" idx="2"/>
            <a:endCxn id="77" idx="0"/>
          </p:cNvCxnSpPr>
          <p:nvPr/>
        </p:nvCxnSpPr>
        <p:spPr>
          <a:xfrm>
            <a:off x="1426450" y="4975750"/>
            <a:ext cx="0" cy="68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2" name="Google Shape;92;p4"/>
          <p:cNvCxnSpPr>
            <a:stCxn id="70" idx="2"/>
            <a:endCxn id="78" idx="0"/>
          </p:cNvCxnSpPr>
          <p:nvPr/>
        </p:nvCxnSpPr>
        <p:spPr>
          <a:xfrm>
            <a:off x="1426450" y="4975750"/>
            <a:ext cx="1603200" cy="68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3" name="Google Shape;93;p4"/>
          <p:cNvSpPr txBox="1"/>
          <p:nvPr/>
        </p:nvSpPr>
        <p:spPr>
          <a:xfrm>
            <a:off x="3837425" y="1388138"/>
            <a:ext cx="90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DC Bus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4"/>
          <p:cNvSpPr/>
          <p:nvPr/>
        </p:nvSpPr>
        <p:spPr>
          <a:xfrm>
            <a:off x="669075" y="3233875"/>
            <a:ext cx="6159300" cy="1961100"/>
          </a:xfrm>
          <a:prstGeom prst="flowChartAlternateProcess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"/>
          <p:cNvSpPr txBox="1"/>
          <p:nvPr/>
        </p:nvSpPr>
        <p:spPr>
          <a:xfrm>
            <a:off x="954425" y="3286325"/>
            <a:ext cx="90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Lauren</a:t>
            </a:r>
            <a:endParaRPr b="1" i="0" sz="1400" u="none" cap="none" strike="noStrike">
              <a:solidFill>
                <a:srgbClr val="674EA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/>
          <p:nvPr/>
        </p:nvSpPr>
        <p:spPr>
          <a:xfrm>
            <a:off x="2548375" y="2164287"/>
            <a:ext cx="4407900" cy="938400"/>
          </a:xfrm>
          <a:prstGeom prst="flowChartAlternateProcess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"/>
          <p:cNvSpPr/>
          <p:nvPr/>
        </p:nvSpPr>
        <p:spPr>
          <a:xfrm>
            <a:off x="5155800" y="1308625"/>
            <a:ext cx="3463500" cy="803700"/>
          </a:xfrm>
          <a:prstGeom prst="flowChartAlternateProcess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"/>
          <p:cNvSpPr/>
          <p:nvPr/>
        </p:nvSpPr>
        <p:spPr>
          <a:xfrm>
            <a:off x="462450" y="5332900"/>
            <a:ext cx="3916200" cy="1367700"/>
          </a:xfrm>
          <a:prstGeom prst="flowChartAlternateProcess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560850" y="5332900"/>
            <a:ext cx="9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Nathan </a:t>
            </a:r>
            <a:endParaRPr b="1" i="0" sz="14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 txBox="1"/>
          <p:nvPr/>
        </p:nvSpPr>
        <p:spPr>
          <a:xfrm>
            <a:off x="2548375" y="1702200"/>
            <a:ext cx="109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Tarik</a:t>
            </a:r>
            <a:endParaRPr b="1" i="0" sz="14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"/>
          <p:cNvSpPr txBox="1"/>
          <p:nvPr/>
        </p:nvSpPr>
        <p:spPr>
          <a:xfrm>
            <a:off x="5218800" y="856475"/>
            <a:ext cx="12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Clement</a:t>
            </a:r>
            <a:endParaRPr b="1" i="0" sz="1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589ab19b7e_0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MPPT Subsystem</a:t>
            </a:r>
            <a:endParaRPr/>
          </a:p>
        </p:txBody>
      </p:sp>
      <p:graphicFrame>
        <p:nvGraphicFramePr>
          <p:cNvPr id="107" name="Google Shape;107;g1589ab19b7e_0_0"/>
          <p:cNvGraphicFramePr/>
          <p:nvPr/>
        </p:nvGraphicFramePr>
        <p:xfrm>
          <a:off x="952500" y="185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{35F214D4-00B7-43CC-868E-A21D6CA065A8}</a:tableStyleId>
              </a:tblPr>
              <a:tblGrid>
                <a:gridCol w="3619500"/>
                <a:gridCol w="3619500"/>
              </a:tblGrid>
              <a:tr h="75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Accomplishments since the last Presentation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15 Hours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Ongoing progress/problems and plans until the next presentation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73727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➢"/>
                      </a:pPr>
                      <a:r>
                        <a:rPr lang="en-US"/>
                        <a:t>Learned basics for ESP32 IDF and C language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➢"/>
                      </a:pPr>
                      <a:r>
                        <a:rPr lang="en-US"/>
                        <a:t>Actively communicate to microcontroller, </a:t>
                      </a:r>
                      <a:r>
                        <a:rPr lang="en-US"/>
                        <a:t>receives</a:t>
                      </a:r>
                      <a:r>
                        <a:rPr lang="en-US"/>
                        <a:t> input and outputs accordingly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➢"/>
                      </a:pPr>
                      <a:r>
                        <a:rPr lang="en-US"/>
                        <a:t>Finalized communication to DC-DC converter, using a DAC output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➢"/>
                      </a:pPr>
                      <a:r>
                        <a:rPr lang="en-US"/>
                        <a:t>Finished ordering parts that were missing/adjustments that needed to be made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➢"/>
                      </a:pPr>
                      <a:r>
                        <a:rPr lang="en-US"/>
                        <a:t>Testing the breakdown of components </a:t>
                      </a:r>
                      <a:r>
                        <a:rPr lang="en-US"/>
                        <a:t>individually</a:t>
                      </a:r>
                      <a:r>
                        <a:rPr lang="en-US"/>
                        <a:t> (current sensor, voltage sensor, gate drivers)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➢"/>
                      </a:pPr>
                      <a:r>
                        <a:rPr lang="en-US"/>
                        <a:t>Put components together on perfboard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8" name="Google Shape;108;g1589ab19b7e_0_0"/>
          <p:cNvSpPr/>
          <p:nvPr/>
        </p:nvSpPr>
        <p:spPr>
          <a:xfrm>
            <a:off x="3511925" y="6001825"/>
            <a:ext cx="1578600" cy="7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ESP32</a:t>
            </a:r>
            <a:endParaRPr/>
          </a:p>
        </p:txBody>
      </p:sp>
      <p:sp>
        <p:nvSpPr>
          <p:cNvPr id="109" name="Google Shape;109;g1589ab19b7e_0_0"/>
          <p:cNvSpPr/>
          <p:nvPr/>
        </p:nvSpPr>
        <p:spPr>
          <a:xfrm>
            <a:off x="1299975" y="4637288"/>
            <a:ext cx="1286700" cy="94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Solar Panel</a:t>
            </a:r>
            <a:endParaRPr/>
          </a:p>
        </p:txBody>
      </p:sp>
      <p:sp>
        <p:nvSpPr>
          <p:cNvPr id="110" name="Google Shape;110;g1589ab19b7e_0_0"/>
          <p:cNvSpPr/>
          <p:nvPr/>
        </p:nvSpPr>
        <p:spPr>
          <a:xfrm>
            <a:off x="3641275" y="4775400"/>
            <a:ext cx="1353000" cy="67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DC-DC Converter</a:t>
            </a:r>
            <a:endParaRPr/>
          </a:p>
        </p:txBody>
      </p:sp>
      <p:sp>
        <p:nvSpPr>
          <p:cNvPr id="111" name="Google Shape;111;g1589ab19b7e_0_0"/>
          <p:cNvSpPr/>
          <p:nvPr/>
        </p:nvSpPr>
        <p:spPr>
          <a:xfrm>
            <a:off x="6254275" y="5662975"/>
            <a:ext cx="1353000" cy="67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Battery</a:t>
            </a:r>
            <a:endParaRPr/>
          </a:p>
        </p:txBody>
      </p:sp>
      <p:sp>
        <p:nvSpPr>
          <p:cNvPr id="112" name="Google Shape;112;g1589ab19b7e_0_0"/>
          <p:cNvSpPr/>
          <p:nvPr/>
        </p:nvSpPr>
        <p:spPr>
          <a:xfrm>
            <a:off x="6254275" y="4775400"/>
            <a:ext cx="1353000" cy="67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DC Load</a:t>
            </a:r>
            <a:endParaRPr/>
          </a:p>
        </p:txBody>
      </p:sp>
      <p:cxnSp>
        <p:nvCxnSpPr>
          <p:cNvPr id="113" name="Google Shape;113;g1589ab19b7e_0_0"/>
          <p:cNvCxnSpPr>
            <a:stCxn id="109" idx="2"/>
            <a:endCxn id="108" idx="1"/>
          </p:cNvCxnSpPr>
          <p:nvPr/>
        </p:nvCxnSpPr>
        <p:spPr>
          <a:xfrm flipH="1" rot="-5400000">
            <a:off x="2330625" y="5191688"/>
            <a:ext cx="794100" cy="15687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g1589ab19b7e_0_0"/>
          <p:cNvCxnSpPr>
            <a:stCxn id="109" idx="3"/>
            <a:endCxn id="110" idx="1"/>
          </p:cNvCxnSpPr>
          <p:nvPr/>
        </p:nvCxnSpPr>
        <p:spPr>
          <a:xfrm>
            <a:off x="2586675" y="5108138"/>
            <a:ext cx="1054500" cy="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g1589ab19b7e_0_0"/>
          <p:cNvCxnSpPr>
            <a:stCxn id="110" idx="3"/>
            <a:endCxn id="112" idx="1"/>
          </p:cNvCxnSpPr>
          <p:nvPr/>
        </p:nvCxnSpPr>
        <p:spPr>
          <a:xfrm>
            <a:off x="4994275" y="5114250"/>
            <a:ext cx="1260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g1589ab19b7e_0_0"/>
          <p:cNvCxnSpPr>
            <a:stCxn id="108" idx="3"/>
          </p:cNvCxnSpPr>
          <p:nvPr/>
        </p:nvCxnSpPr>
        <p:spPr>
          <a:xfrm flipH="1" rot="10800000">
            <a:off x="5090525" y="5146825"/>
            <a:ext cx="693000" cy="12264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7" name="Google Shape;117;g1589ab19b7e_0_0"/>
          <p:cNvCxnSpPr>
            <a:stCxn id="111" idx="1"/>
          </p:cNvCxnSpPr>
          <p:nvPr/>
        </p:nvCxnSpPr>
        <p:spPr>
          <a:xfrm rot="10800000">
            <a:off x="5796775" y="5995825"/>
            <a:ext cx="457500" cy="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g1589ab19b7e_0_0"/>
          <p:cNvCxnSpPr>
            <a:stCxn id="108" idx="0"/>
            <a:endCxn id="110" idx="2"/>
          </p:cNvCxnSpPr>
          <p:nvPr/>
        </p:nvCxnSpPr>
        <p:spPr>
          <a:xfrm flipH="1" rot="10800000">
            <a:off x="4301225" y="5453125"/>
            <a:ext cx="16500" cy="54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g1589ab19b7e_0_0"/>
          <p:cNvSpPr txBox="1"/>
          <p:nvPr/>
        </p:nvSpPr>
        <p:spPr>
          <a:xfrm>
            <a:off x="875775" y="6274325"/>
            <a:ext cx="1472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Voltage and Current Sensor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1589ab19b7e_0_0"/>
          <p:cNvSpPr txBox="1"/>
          <p:nvPr/>
        </p:nvSpPr>
        <p:spPr>
          <a:xfrm>
            <a:off x="152400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Voltage and Current Sensor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1" name="Google Shape;121;g1589ab19b7e_0_0"/>
          <p:cNvSpPr txBox="1"/>
          <p:nvPr/>
        </p:nvSpPr>
        <p:spPr>
          <a:xfrm>
            <a:off x="5342425" y="6357225"/>
            <a:ext cx="157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Voltage and Current Sensor</a:t>
            </a:r>
            <a:endParaRPr/>
          </a:p>
        </p:txBody>
      </p:sp>
      <p:sp>
        <p:nvSpPr>
          <p:cNvPr id="122" name="Google Shape;122;g1589ab19b7e_0_0"/>
          <p:cNvSpPr txBox="1"/>
          <p:nvPr/>
        </p:nvSpPr>
        <p:spPr>
          <a:xfrm>
            <a:off x="4593000" y="5427938"/>
            <a:ext cx="92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DAC Output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72ee279cbd_2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DC-DC converter</a:t>
            </a:r>
            <a:endParaRPr/>
          </a:p>
        </p:txBody>
      </p:sp>
      <p:graphicFrame>
        <p:nvGraphicFramePr>
          <p:cNvPr id="128" name="Google Shape;128;g172ee279cbd_2_0"/>
          <p:cNvGraphicFramePr/>
          <p:nvPr/>
        </p:nvGraphicFramePr>
        <p:xfrm>
          <a:off x="888575" y="209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{35F214D4-00B7-43CC-868E-A21D6CA065A8}</a:tableStyleId>
              </a:tblPr>
              <a:tblGrid>
                <a:gridCol w="3619500"/>
                <a:gridCol w="3619500"/>
              </a:tblGrid>
              <a:tr h="68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Accomplishments since the last presentation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20 hours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Ongoing progress/problems and plans until the next presentation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57955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Finalised DC/DC Design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Created and imported footprints for parts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Parts Ordered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Beginnings of PCB design started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Unable to simulate design on multisim or altium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Finalize PCB design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Test and validate a breakout board and a final PCB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72ee279cbd_2_7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DC/DC converter design</a:t>
            </a:r>
            <a:endParaRPr/>
          </a:p>
        </p:txBody>
      </p:sp>
      <p:pic>
        <p:nvPicPr>
          <p:cNvPr id="134" name="Google Shape;134;g172ee279cbd_2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775" y="1962877"/>
            <a:ext cx="6790938" cy="47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7642718801_0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DC-AC Inverter</a:t>
            </a:r>
            <a:endParaRPr/>
          </a:p>
        </p:txBody>
      </p:sp>
      <p:graphicFrame>
        <p:nvGraphicFramePr>
          <p:cNvPr id="140" name="Google Shape;140;g17642718801_0_0"/>
          <p:cNvGraphicFramePr/>
          <p:nvPr/>
        </p:nvGraphicFramePr>
        <p:xfrm>
          <a:off x="888575" y="209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{35F214D4-00B7-43CC-868E-A21D6CA065A8}</a:tableStyleId>
              </a:tblPr>
              <a:tblGrid>
                <a:gridCol w="3619500"/>
                <a:gridCol w="3619500"/>
              </a:tblGrid>
              <a:tr h="68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Accomplishments since the last presentation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20 hours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Ongoing progress/problems and plans until the next presentation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57955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Almost finished designing a working DC-AC inverter that outputs a pure sine wave generating 165V peak-to-peak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H-bridge inverting section of design not producing correct output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Increase efficiency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Finalize PCB design in Altium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Finish breadboarding and testing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g17642718801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09150"/>
            <a:ext cx="9144003" cy="26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17642718801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9725" y="3369325"/>
            <a:ext cx="4009100" cy="175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17642718801_0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200" y="3443988"/>
            <a:ext cx="4202801" cy="167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17642718801_0_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9200" y="5188275"/>
            <a:ext cx="4202800" cy="167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17642718801_0_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69725" y="5289375"/>
            <a:ext cx="4009100" cy="156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72ee279cbd_1_7"/>
          <p:cNvSpPr txBox="1"/>
          <p:nvPr>
            <p:ph type="title"/>
          </p:nvPr>
        </p:nvSpPr>
        <p:spPr>
          <a:xfrm>
            <a:off x="411550" y="11489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Applications and Website Update</a:t>
            </a:r>
            <a:endParaRPr/>
          </a:p>
        </p:txBody>
      </p:sp>
      <p:graphicFrame>
        <p:nvGraphicFramePr>
          <p:cNvPr id="155" name="Google Shape;155;g172ee279cbd_1_7"/>
          <p:cNvGraphicFramePr/>
          <p:nvPr/>
        </p:nvGraphicFramePr>
        <p:xfrm>
          <a:off x="952500" y="247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{35F214D4-00B7-43CC-868E-A21D6CA065A8}</a:tableStyleId>
              </a:tblPr>
              <a:tblGrid>
                <a:gridCol w="3619500"/>
                <a:gridCol w="3619500"/>
              </a:tblGrid>
              <a:tr h="68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Accomplishments since the last presentation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17 Hours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Ongoing progress/problems and plans until the next presentation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579550"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US" sz="1200"/>
                        <a:t>Learned Ionic (allows you to code app and website </a:t>
                      </a:r>
                      <a:r>
                        <a:rPr lang="en-US" sz="1200"/>
                        <a:t>simultaneously) 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US" sz="1200"/>
                        <a:t>Implemented the Design for the Android Application and Website 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US" sz="1200"/>
                        <a:t>Created Firebase database/learned </a:t>
                      </a:r>
                      <a:r>
                        <a:rPr lang="en-US" sz="1200"/>
                        <a:t>best</a:t>
                      </a:r>
                      <a:r>
                        <a:rPr lang="en-US" sz="1200"/>
                        <a:t> practices for organizing data 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US" sz="1200"/>
                        <a:t>Working on imitating the ESP32 using a test file to push request to the backend server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US" sz="1200"/>
                        <a:t>Working on pulling data from the backend </a:t>
                      </a:r>
                      <a:r>
                        <a:rPr lang="en-US" sz="1200"/>
                        <a:t>database</a:t>
                      </a:r>
                      <a:r>
                        <a:rPr lang="en-US" sz="1200"/>
                        <a:t>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US" sz="1200"/>
                        <a:t>Finish pull request for all graphs in App and Website 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US" sz="1200"/>
                        <a:t>Display the data accurately and make sure its dynamic depending on the data being pulled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US" sz="1200"/>
                        <a:t>Have testing done for app and website so that its ready for </a:t>
                      </a:r>
                      <a:r>
                        <a:rPr lang="en-US" sz="1200"/>
                        <a:t>system</a:t>
                      </a:r>
                      <a:r>
                        <a:rPr lang="en-US" sz="1200"/>
                        <a:t> data in 404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6" name="Google Shape;156;g172ee279cbd_1_7"/>
          <p:cNvSpPr txBox="1"/>
          <p:nvPr/>
        </p:nvSpPr>
        <p:spPr>
          <a:xfrm>
            <a:off x="952500" y="2182475"/>
            <a:ext cx="195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Nathan Gil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Brian Gardner</dc:creator>
</cp:coreProperties>
</file>