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</p:sldMasterIdLst>
  <p:notesMasterIdLst>
    <p:notesMasterId r:id="rId5"/>
  </p:notesMasterIdLst>
  <p:sldIdLst>
    <p:sldId id="361" r:id="rId2"/>
    <p:sldId id="366" r:id="rId3"/>
    <p:sldId id="367" r:id="rId4"/>
  </p:sldIdLst>
  <p:sldSz cx="13004800" cy="9753600"/>
  <p:notesSz cx="6858000" cy="9144000"/>
  <p:defaultTextStyle>
    <a:lvl1pPr marL="1033378" indent="-715878" algn="ctr" defTabSz="584200">
      <a:spcBef>
        <a:spcPts val="3700"/>
      </a:spcBef>
      <a:buSzPct val="171000"/>
      <a:buChar char="•"/>
      <a:defRPr sz="3400">
        <a:latin typeface="+mn-lt"/>
        <a:ea typeface="+mn-ea"/>
        <a:cs typeface="+mn-cs"/>
        <a:sym typeface="Helvetica"/>
      </a:defRPr>
    </a:lvl1pPr>
    <a:lvl2pPr marL="1477878" indent="-715878" algn="ctr" defTabSz="584200">
      <a:spcBef>
        <a:spcPts val="3700"/>
      </a:spcBef>
      <a:buSzPct val="171000"/>
      <a:buChar char="•"/>
      <a:defRPr sz="3400">
        <a:latin typeface="+mn-lt"/>
        <a:ea typeface="+mn-ea"/>
        <a:cs typeface="+mn-cs"/>
        <a:sym typeface="Helvetica"/>
      </a:defRPr>
    </a:lvl2pPr>
    <a:lvl3pPr marL="1922378" indent="-715878" algn="ctr" defTabSz="584200">
      <a:spcBef>
        <a:spcPts val="3700"/>
      </a:spcBef>
      <a:buSzPct val="171000"/>
      <a:buChar char="•"/>
      <a:defRPr sz="3400">
        <a:latin typeface="+mn-lt"/>
        <a:ea typeface="+mn-ea"/>
        <a:cs typeface="+mn-cs"/>
        <a:sym typeface="Helvetica"/>
      </a:defRPr>
    </a:lvl3pPr>
    <a:lvl4pPr marL="2366878" indent="-715878" algn="ctr" defTabSz="584200">
      <a:spcBef>
        <a:spcPts val="3700"/>
      </a:spcBef>
      <a:buSzPct val="171000"/>
      <a:buChar char="•"/>
      <a:defRPr sz="3400">
        <a:latin typeface="+mn-lt"/>
        <a:ea typeface="+mn-ea"/>
        <a:cs typeface="+mn-cs"/>
        <a:sym typeface="Helvetica"/>
      </a:defRPr>
    </a:lvl4pPr>
    <a:lvl5pPr marL="2811378" indent="-715878" algn="ctr" defTabSz="584200">
      <a:spcBef>
        <a:spcPts val="3700"/>
      </a:spcBef>
      <a:buSzPct val="171000"/>
      <a:buChar char="•"/>
      <a:defRPr sz="3400">
        <a:latin typeface="+mn-lt"/>
        <a:ea typeface="+mn-ea"/>
        <a:cs typeface="+mn-cs"/>
        <a:sym typeface="Helvetica"/>
      </a:defRPr>
    </a:lvl5pPr>
    <a:lvl6pPr marL="3166978" indent="-715878" algn="ctr" defTabSz="584200">
      <a:spcBef>
        <a:spcPts val="3700"/>
      </a:spcBef>
      <a:buSzPct val="171000"/>
      <a:buChar char="•"/>
      <a:defRPr sz="3400">
        <a:latin typeface="+mn-lt"/>
        <a:ea typeface="+mn-ea"/>
        <a:cs typeface="+mn-cs"/>
        <a:sym typeface="Helvetica"/>
      </a:defRPr>
    </a:lvl6pPr>
    <a:lvl7pPr marL="3522578" indent="-715878" algn="ctr" defTabSz="584200">
      <a:spcBef>
        <a:spcPts val="3700"/>
      </a:spcBef>
      <a:buSzPct val="171000"/>
      <a:buChar char="•"/>
      <a:defRPr sz="3400">
        <a:latin typeface="+mn-lt"/>
        <a:ea typeface="+mn-ea"/>
        <a:cs typeface="+mn-cs"/>
        <a:sym typeface="Helvetica"/>
      </a:defRPr>
    </a:lvl7pPr>
    <a:lvl8pPr marL="3878178" indent="-715878" algn="ctr" defTabSz="584200">
      <a:spcBef>
        <a:spcPts val="3700"/>
      </a:spcBef>
      <a:buSzPct val="171000"/>
      <a:buChar char="•"/>
      <a:defRPr sz="3400">
        <a:latin typeface="+mn-lt"/>
        <a:ea typeface="+mn-ea"/>
        <a:cs typeface="+mn-cs"/>
        <a:sym typeface="Helvetica"/>
      </a:defRPr>
    </a:lvl8pPr>
    <a:lvl9pPr marL="4233778" indent="-715878" algn="ctr" defTabSz="584200">
      <a:spcBef>
        <a:spcPts val="3700"/>
      </a:spcBef>
      <a:buSzPct val="171000"/>
      <a:buChar char="•"/>
      <a:defRPr sz="3400"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A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26" autoAdjust="0"/>
  </p:normalViewPr>
  <p:slideViewPr>
    <p:cSldViewPr>
      <p:cViewPr>
        <p:scale>
          <a:sx n="86" d="100"/>
          <a:sy n="86" d="100"/>
        </p:scale>
        <p:origin x="738" y="-56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911509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1600">
        <a:latin typeface="Lucida Grande"/>
        <a:ea typeface="Lucida Grande"/>
        <a:cs typeface="Lucida Grande"/>
        <a:sym typeface="Lucida Grande"/>
      </a:defRPr>
    </a:lvl1pPr>
    <a:lvl2pPr indent="228600" defTabSz="584200">
      <a:defRPr sz="1600">
        <a:latin typeface="Lucida Grande"/>
        <a:ea typeface="Lucida Grande"/>
        <a:cs typeface="Lucida Grande"/>
        <a:sym typeface="Lucida Grande"/>
      </a:defRPr>
    </a:lvl2pPr>
    <a:lvl3pPr indent="457200" defTabSz="584200">
      <a:defRPr sz="1600">
        <a:latin typeface="Lucida Grande"/>
        <a:ea typeface="Lucida Grande"/>
        <a:cs typeface="Lucida Grande"/>
        <a:sym typeface="Lucida Grande"/>
      </a:defRPr>
    </a:lvl3pPr>
    <a:lvl4pPr indent="685800" defTabSz="584200">
      <a:defRPr sz="1600">
        <a:latin typeface="Lucida Grande"/>
        <a:ea typeface="Lucida Grande"/>
        <a:cs typeface="Lucida Grande"/>
        <a:sym typeface="Lucida Grande"/>
      </a:defRPr>
    </a:lvl4pPr>
    <a:lvl5pPr indent="914400" defTabSz="584200">
      <a:defRPr sz="1600">
        <a:latin typeface="Lucida Grande"/>
        <a:ea typeface="Lucida Grande"/>
        <a:cs typeface="Lucida Grande"/>
        <a:sym typeface="Lucida Grande"/>
      </a:defRPr>
    </a:lvl5pPr>
    <a:lvl6pPr indent="1143000" defTabSz="584200">
      <a:defRPr sz="1600">
        <a:latin typeface="Lucida Grande"/>
        <a:ea typeface="Lucida Grande"/>
        <a:cs typeface="Lucida Grande"/>
        <a:sym typeface="Lucida Grande"/>
      </a:defRPr>
    </a:lvl6pPr>
    <a:lvl7pPr indent="1371600" defTabSz="584200">
      <a:defRPr sz="1600">
        <a:latin typeface="Lucida Grande"/>
        <a:ea typeface="Lucida Grande"/>
        <a:cs typeface="Lucida Grande"/>
        <a:sym typeface="Lucida Grande"/>
      </a:defRPr>
    </a:lvl7pPr>
    <a:lvl8pPr indent="1600200" defTabSz="584200">
      <a:defRPr sz="1600">
        <a:latin typeface="Lucida Grande"/>
        <a:ea typeface="Lucida Grande"/>
        <a:cs typeface="Lucida Grande"/>
        <a:sym typeface="Lucida Grande"/>
      </a:defRPr>
    </a:lvl8pPr>
    <a:lvl9pPr indent="1828800" defTabSz="58420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70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65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51" y="1864216"/>
            <a:ext cx="11964416" cy="6762496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2591130-FE46-48E1-86F7-0D723EB5B93F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1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ull Image, White 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51" y="1649458"/>
            <a:ext cx="11964416" cy="6762496"/>
          </a:xfrm>
          <a:prstGeom prst="roundRect">
            <a:avLst>
              <a:gd name="adj" fmla="val 4183"/>
            </a:avLst>
          </a:prstGeom>
          <a:solidFill>
            <a:srgbClr val="FFFFFF">
              <a:alpha val="85098"/>
            </a:srgbClr>
          </a:solidFill>
        </p:spPr>
        <p:txBody>
          <a:bodyPr lIns="130046" tIns="130046" rIns="130046" bIns="130046"/>
          <a:lstStyle>
            <a:lvl1pPr>
              <a:defRPr sz="2800"/>
            </a:lvl1pPr>
            <a:lvl2pPr>
              <a:defRPr sz="23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6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ull Image, White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82" y="1661391"/>
            <a:ext cx="11964416" cy="5734074"/>
          </a:xfrm>
          <a:prstGeom prst="roundRect">
            <a:avLst>
              <a:gd name="adj" fmla="val 4183"/>
            </a:avLst>
          </a:prstGeom>
          <a:solidFill>
            <a:srgbClr val="FFFFFF">
              <a:alpha val="85098"/>
            </a:srgbClr>
          </a:solidFill>
        </p:spPr>
        <p:txBody>
          <a:bodyPr lIns="130046" tIns="130046" rIns="130046" bIns="130046"/>
          <a:lstStyle>
            <a:lvl1pPr>
              <a:defRPr sz="2800"/>
            </a:lvl1pPr>
            <a:lvl2pPr>
              <a:defRPr sz="23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5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940392-D3B5-4917-A85B-444BCEDA0BC1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302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Bo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0018" y="2194369"/>
            <a:ext cx="3771392" cy="1560576"/>
          </a:xfrm>
          <a:prstGeom prst="roundRect">
            <a:avLst>
              <a:gd name="adj" fmla="val 9022"/>
            </a:avLst>
          </a:prstGeom>
          <a:solidFill>
            <a:schemeClr val="accent1"/>
          </a:solidFill>
        </p:spPr>
        <p:txBody>
          <a:bodyPr lIns="130046" tIns="130046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22"/>
          </p:nvPr>
        </p:nvSpPr>
        <p:spPr>
          <a:xfrm>
            <a:off x="4690534" y="2194369"/>
            <a:ext cx="3771392" cy="1560576"/>
          </a:xfrm>
          <a:prstGeom prst="roundRect">
            <a:avLst>
              <a:gd name="adj" fmla="val 9022"/>
            </a:avLst>
          </a:prstGeom>
          <a:solidFill>
            <a:schemeClr val="accent1"/>
          </a:solidFill>
        </p:spPr>
        <p:txBody>
          <a:bodyPr lIns="130046" tIns="130046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23"/>
          </p:nvPr>
        </p:nvSpPr>
        <p:spPr>
          <a:xfrm>
            <a:off x="8778240" y="2194369"/>
            <a:ext cx="3771392" cy="1560576"/>
          </a:xfrm>
          <a:prstGeom prst="roundRect">
            <a:avLst>
              <a:gd name="adj" fmla="val 9022"/>
            </a:avLst>
          </a:prstGeom>
          <a:solidFill>
            <a:schemeClr val="accent1"/>
          </a:solidFill>
        </p:spPr>
        <p:txBody>
          <a:bodyPr lIns="130046" tIns="130046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24"/>
          </p:nvPr>
        </p:nvSpPr>
        <p:spPr>
          <a:xfrm>
            <a:off x="620018" y="3928522"/>
            <a:ext cx="3771392" cy="1560576"/>
          </a:xfrm>
          <a:prstGeom prst="roundRect">
            <a:avLst>
              <a:gd name="adj" fmla="val 9022"/>
            </a:avLst>
          </a:prstGeom>
          <a:solidFill>
            <a:schemeClr val="accent1"/>
          </a:solidFill>
        </p:spPr>
        <p:txBody>
          <a:bodyPr lIns="130046" tIns="130046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quarter" idx="25"/>
          </p:nvPr>
        </p:nvSpPr>
        <p:spPr>
          <a:xfrm>
            <a:off x="4690534" y="3928522"/>
            <a:ext cx="3771392" cy="1560576"/>
          </a:xfrm>
          <a:prstGeom prst="roundRect">
            <a:avLst>
              <a:gd name="adj" fmla="val 9022"/>
            </a:avLst>
          </a:prstGeom>
          <a:solidFill>
            <a:schemeClr val="accent1"/>
          </a:solidFill>
        </p:spPr>
        <p:txBody>
          <a:bodyPr lIns="130046" tIns="130046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26"/>
          </p:nvPr>
        </p:nvSpPr>
        <p:spPr>
          <a:xfrm>
            <a:off x="8778240" y="3928522"/>
            <a:ext cx="3771392" cy="1560576"/>
          </a:xfrm>
          <a:prstGeom prst="roundRect">
            <a:avLst>
              <a:gd name="adj" fmla="val 9022"/>
            </a:avLst>
          </a:prstGeom>
          <a:solidFill>
            <a:schemeClr val="accent1"/>
          </a:solidFill>
        </p:spPr>
        <p:txBody>
          <a:bodyPr lIns="130046" tIns="130046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27"/>
          </p:nvPr>
        </p:nvSpPr>
        <p:spPr>
          <a:xfrm>
            <a:off x="620018" y="5662674"/>
            <a:ext cx="3771392" cy="1560576"/>
          </a:xfrm>
          <a:prstGeom prst="roundRect">
            <a:avLst>
              <a:gd name="adj" fmla="val 9022"/>
            </a:avLst>
          </a:prstGeom>
          <a:solidFill>
            <a:schemeClr val="accent1"/>
          </a:solidFill>
        </p:spPr>
        <p:txBody>
          <a:bodyPr lIns="130046" tIns="130046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28"/>
          </p:nvPr>
        </p:nvSpPr>
        <p:spPr>
          <a:xfrm>
            <a:off x="4690534" y="5662674"/>
            <a:ext cx="3771392" cy="1560576"/>
          </a:xfrm>
          <a:prstGeom prst="roundRect">
            <a:avLst>
              <a:gd name="adj" fmla="val 9022"/>
            </a:avLst>
          </a:prstGeom>
          <a:solidFill>
            <a:schemeClr val="accent1"/>
          </a:solidFill>
        </p:spPr>
        <p:txBody>
          <a:bodyPr lIns="130046" tIns="130046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29"/>
          </p:nvPr>
        </p:nvSpPr>
        <p:spPr>
          <a:xfrm>
            <a:off x="8778240" y="5662674"/>
            <a:ext cx="3771392" cy="1560576"/>
          </a:xfrm>
          <a:prstGeom prst="roundRect">
            <a:avLst>
              <a:gd name="adj" fmla="val 9022"/>
            </a:avLst>
          </a:prstGeom>
          <a:solidFill>
            <a:schemeClr val="accent1"/>
          </a:solidFill>
        </p:spPr>
        <p:txBody>
          <a:bodyPr lIns="130046" tIns="130046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8" y="414457"/>
            <a:ext cx="11964416" cy="1170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7348" y="7403785"/>
            <a:ext cx="11964416" cy="780288"/>
          </a:xfrm>
        </p:spPr>
        <p:txBody>
          <a:bodyPr lIns="39014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21C49C-DA3C-426D-ACA9-234E95C78381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1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602827" y="2194780"/>
            <a:ext cx="3771392" cy="4811776"/>
          </a:xfrm>
          <a:prstGeom prst="roundRect">
            <a:avLst>
              <a:gd name="adj" fmla="val 4329"/>
            </a:avLst>
          </a:prstGeom>
          <a:solidFill>
            <a:schemeClr val="accent1"/>
          </a:solidFill>
        </p:spPr>
        <p:txBody>
          <a:bodyPr lIns="130046" tIns="130046" rIns="130046" bIns="130046"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24"/>
          </p:nvPr>
        </p:nvSpPr>
        <p:spPr>
          <a:xfrm>
            <a:off x="8778240" y="2194780"/>
            <a:ext cx="3771392" cy="4811776"/>
          </a:xfrm>
          <a:prstGeom prst="roundRect">
            <a:avLst>
              <a:gd name="adj" fmla="val 4329"/>
            </a:avLst>
          </a:prstGeom>
          <a:solidFill>
            <a:schemeClr val="accent1"/>
          </a:solidFill>
        </p:spPr>
        <p:txBody>
          <a:bodyPr lIns="130046" tIns="130046" rIns="130046" bIns="130046"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25"/>
          </p:nvPr>
        </p:nvSpPr>
        <p:spPr>
          <a:xfrm>
            <a:off x="4690534" y="2194780"/>
            <a:ext cx="3771392" cy="4811776"/>
          </a:xfrm>
          <a:prstGeom prst="roundRect">
            <a:avLst>
              <a:gd name="adj" fmla="val 4329"/>
            </a:avLst>
          </a:prstGeom>
          <a:solidFill>
            <a:schemeClr val="accent1"/>
          </a:solidFill>
        </p:spPr>
        <p:txBody>
          <a:bodyPr lIns="130046" tIns="130046" rIns="130046" bIns="130046"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8" y="414457"/>
            <a:ext cx="11964416" cy="1170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7348" y="7200957"/>
            <a:ext cx="11964416" cy="780288"/>
          </a:xfrm>
        </p:spPr>
        <p:txBody>
          <a:bodyPr lIns="39014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AD4458-1AD5-41EE-B83E-0DA06ECD5848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3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ulti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51" y="2189867"/>
            <a:ext cx="5852160" cy="2340864"/>
          </a:xfrm>
          <a:prstGeom prst="roundRect">
            <a:avLst>
              <a:gd name="adj" fmla="val 7940"/>
            </a:avLst>
          </a:prstGeom>
          <a:ln>
            <a:solidFill>
              <a:schemeClr val="accent1"/>
            </a:solidFill>
          </a:ln>
        </p:spPr>
        <p:txBody>
          <a:bodyPr lIns="130046" tIns="130046" rIns="130046" bIns="130046"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7348" y="7105509"/>
            <a:ext cx="11964416" cy="780288"/>
          </a:xfrm>
        </p:spPr>
        <p:txBody>
          <a:bodyPr lIns="39014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537351" y="4663956"/>
            <a:ext cx="5852160" cy="2340864"/>
          </a:xfrm>
          <a:prstGeom prst="roundRect">
            <a:avLst>
              <a:gd name="adj" fmla="val 7940"/>
            </a:avLst>
          </a:prstGeom>
          <a:ln>
            <a:solidFill>
              <a:schemeClr val="accent1"/>
            </a:solidFill>
          </a:ln>
        </p:spPr>
        <p:txBody>
          <a:bodyPr lIns="130046" tIns="130046" rIns="130046" bIns="130046"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6685279" y="2189867"/>
            <a:ext cx="5852160" cy="2340864"/>
          </a:xfrm>
          <a:prstGeom prst="roundRect">
            <a:avLst>
              <a:gd name="adj" fmla="val 7940"/>
            </a:avLst>
          </a:prstGeom>
          <a:ln>
            <a:solidFill>
              <a:schemeClr val="accent1"/>
            </a:solidFill>
          </a:ln>
        </p:spPr>
        <p:txBody>
          <a:bodyPr lIns="130046" tIns="130046" rIns="130046" bIns="130046"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/>
          </p:nvPr>
        </p:nvSpPr>
        <p:spPr>
          <a:xfrm>
            <a:off x="6685279" y="4663956"/>
            <a:ext cx="5852160" cy="2340864"/>
          </a:xfrm>
          <a:prstGeom prst="roundRect">
            <a:avLst>
              <a:gd name="adj" fmla="val 7940"/>
            </a:avLst>
          </a:prstGeom>
          <a:ln>
            <a:solidFill>
              <a:schemeClr val="accent1"/>
            </a:solidFill>
          </a:ln>
        </p:spPr>
        <p:txBody>
          <a:bodyPr lIns="130046" tIns="130046" rIns="130046" bIns="130046"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66DCD70-0C71-4319-AB7F-3B05F90B3BE9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4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F870B15-C01A-4EEB-AE32-8A23DDA57DFC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2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86" y="1464387"/>
            <a:ext cx="7802880" cy="5982208"/>
          </a:xfrm>
        </p:spPr>
        <p:txBody>
          <a:bodyPr>
            <a:normAutofit/>
          </a:bodyPr>
          <a:lstStyle>
            <a:lvl1pPr marL="167073" indent="-167073">
              <a:lnSpc>
                <a:spcPct val="90000"/>
              </a:lnSpc>
              <a:defRPr sz="40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57222" y="8172514"/>
            <a:ext cx="7802880" cy="1430528"/>
          </a:xfrm>
        </p:spPr>
        <p:txBody>
          <a:bodyPr/>
          <a:lstStyle>
            <a:lvl1pPr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8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3004800" cy="7802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86" y="1464387"/>
            <a:ext cx="7802880" cy="5982208"/>
          </a:xfrm>
        </p:spPr>
        <p:txBody>
          <a:bodyPr>
            <a:normAutofit/>
          </a:bodyPr>
          <a:lstStyle>
            <a:lvl1pPr marL="167073" indent="-167073"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  <p:sp>
        <p:nvSpPr>
          <p:cNvPr id="7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57222" y="8172514"/>
            <a:ext cx="7802880" cy="1430528"/>
          </a:xfrm>
        </p:spPr>
        <p:txBody>
          <a:bodyPr/>
          <a:lstStyle>
            <a:lvl1pPr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37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3004800" cy="520192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86" y="5774609"/>
            <a:ext cx="8843264" cy="1820672"/>
          </a:xfrm>
        </p:spPr>
        <p:txBody>
          <a:bodyPr>
            <a:normAutofit/>
          </a:bodyPr>
          <a:lstStyle>
            <a:lvl1pPr marL="167073" indent="-167073">
              <a:lnSpc>
                <a:spcPct val="90000"/>
              </a:lnSpc>
              <a:defRPr sz="40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  <p:sp>
        <p:nvSpPr>
          <p:cNvPr id="7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57222" y="7706529"/>
            <a:ext cx="8713216" cy="1430528"/>
          </a:xfrm>
        </p:spPr>
        <p:txBody>
          <a:bodyPr/>
          <a:lstStyle>
            <a:lvl1pPr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341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8" y="414457"/>
            <a:ext cx="11964416" cy="1170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37350" y="1858377"/>
            <a:ext cx="5331968" cy="67624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9"/>
          </p:nvPr>
        </p:nvSpPr>
        <p:spPr>
          <a:xfrm>
            <a:off x="7169796" y="1858377"/>
            <a:ext cx="5331968" cy="67624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21250DF-B0E9-49EA-8F9C-EB6D6567D99D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442" t="21176" r="7064" b="9643"/>
          <a:stretch/>
        </p:blipFill>
        <p:spPr>
          <a:xfrm>
            <a:off x="0" y="4030134"/>
            <a:ext cx="13004800" cy="4669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1201924"/>
            <a:ext cx="10403840" cy="1950720"/>
          </a:xfrm>
        </p:spPr>
        <p:txBody>
          <a:bodyPr anchor="t">
            <a:norm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7783470"/>
            <a:ext cx="13004800" cy="19701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8" name="Round Same Side Corner Rectangle 7"/>
          <p:cNvSpPr/>
          <p:nvPr/>
        </p:nvSpPr>
        <p:spPr>
          <a:xfrm rot="5400000">
            <a:off x="2878817" y="2702411"/>
            <a:ext cx="2565440" cy="8323072"/>
          </a:xfrm>
          <a:prstGeom prst="round2Same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871" y="6001015"/>
            <a:ext cx="7672832" cy="1690624"/>
          </a:xfrm>
        </p:spPr>
        <p:txBody>
          <a:bodyPr anchor="t">
            <a:norm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840" y="8898223"/>
            <a:ext cx="2197811" cy="6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204178"/>
            <a:ext cx="13004800" cy="2600960"/>
          </a:xfrm>
          <a:solidFill>
            <a:srgbClr val="FFFFFF">
              <a:alpha val="85098"/>
            </a:srgbClr>
          </a:solidFill>
        </p:spPr>
        <p:txBody>
          <a:bodyPr vert="horz" lIns="390138" tIns="390138" rIns="0" bIns="0" rtlCol="0" anchor="t">
            <a:noAutofit/>
          </a:bodyPr>
          <a:lstStyle>
            <a:lvl1pPr>
              <a:defRPr lang="en-US" sz="680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840" y="8898223"/>
            <a:ext cx="2197811" cy="6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9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3004800" cy="520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447" t="25198" r="7037" b="20425"/>
          <a:stretch/>
        </p:blipFill>
        <p:spPr>
          <a:xfrm>
            <a:off x="1" y="1700108"/>
            <a:ext cx="13004801" cy="36688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5202218"/>
            <a:ext cx="13004800" cy="45513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2910766"/>
            <a:ext cx="10403840" cy="1950720"/>
          </a:xfrm>
        </p:spPr>
        <p:txBody>
          <a:bodyPr anchor="t">
            <a:norm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5447605"/>
            <a:ext cx="9623552" cy="2210816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chemeClr val="accent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31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0"/>
            <a:ext cx="13004800" cy="520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447" t="25198" r="7037" b="20425"/>
          <a:stretch/>
        </p:blipFill>
        <p:spPr>
          <a:xfrm>
            <a:off x="0" y="1700108"/>
            <a:ext cx="13004800" cy="3668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2910766"/>
            <a:ext cx="10403840" cy="1950720"/>
          </a:xfrm>
        </p:spPr>
        <p:txBody>
          <a:bodyPr anchor="t">
            <a:norm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" y="5202218"/>
            <a:ext cx="13004800" cy="45513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5505836"/>
            <a:ext cx="9623552" cy="78028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0206" y="6428867"/>
            <a:ext cx="2861056" cy="234086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545599" y="6428867"/>
            <a:ext cx="2861056" cy="234086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610991" y="6394027"/>
            <a:ext cx="2861056" cy="234086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676385" y="6394027"/>
            <a:ext cx="2861056" cy="234086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4936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ontinuous Loop CL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1201924"/>
            <a:ext cx="10403840" cy="2080768"/>
          </a:xfrm>
        </p:spPr>
        <p:txBody>
          <a:bodyPr anchor="t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3481681"/>
            <a:ext cx="7802880" cy="130048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7470"/>
            <a:ext cx="2184804" cy="5784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0" t="11761" r="6599" b="14897"/>
          <a:stretch/>
        </p:blipFill>
        <p:spPr>
          <a:xfrm>
            <a:off x="1" y="5032587"/>
            <a:ext cx="13004801" cy="47210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0" t="11761" r="6599" b="18715"/>
          <a:stretch/>
        </p:blipFill>
        <p:spPr>
          <a:xfrm>
            <a:off x="1" y="5032586"/>
            <a:ext cx="13004801" cy="44752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0" t="11761" r="6599" b="14897"/>
          <a:stretch/>
        </p:blipFill>
        <p:spPr>
          <a:xfrm>
            <a:off x="1" y="5032587"/>
            <a:ext cx="13004801" cy="47210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0" t="11761" r="6599" b="14897"/>
          <a:stretch/>
        </p:blipFill>
        <p:spPr>
          <a:xfrm>
            <a:off x="1" y="5032587"/>
            <a:ext cx="13004801" cy="47210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0" t="11761" r="6599" b="20650"/>
          <a:stretch/>
        </p:blipFill>
        <p:spPr>
          <a:xfrm>
            <a:off x="1" y="5032587"/>
            <a:ext cx="13004801" cy="435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2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ingle Loop CL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1201924"/>
            <a:ext cx="10403840" cy="2080768"/>
          </a:xfrm>
        </p:spPr>
        <p:txBody>
          <a:bodyPr anchor="t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3481681"/>
            <a:ext cx="7802880" cy="130048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7472"/>
            <a:ext cx="2184804" cy="5784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0" t="11761" r="6599" b="14897"/>
          <a:stretch/>
        </p:blipFill>
        <p:spPr>
          <a:xfrm>
            <a:off x="1" y="5032587"/>
            <a:ext cx="13004801" cy="47210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0" t="11761" r="6599" b="18715"/>
          <a:stretch/>
        </p:blipFill>
        <p:spPr>
          <a:xfrm>
            <a:off x="1" y="5032586"/>
            <a:ext cx="13004801" cy="44752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0" t="11761" r="6599" b="14897"/>
          <a:stretch/>
        </p:blipFill>
        <p:spPr>
          <a:xfrm>
            <a:off x="-2" y="5032587"/>
            <a:ext cx="13004803" cy="47210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0" t="11761" r="6599" b="14897"/>
          <a:stretch/>
        </p:blipFill>
        <p:spPr>
          <a:xfrm>
            <a:off x="-2" y="5032587"/>
            <a:ext cx="13004803" cy="47210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0" t="11761" r="6599" b="20650"/>
          <a:stretch/>
        </p:blipFill>
        <p:spPr>
          <a:xfrm>
            <a:off x="-2" y="5032587"/>
            <a:ext cx="13004803" cy="435073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229-D27A-4CA9-90CA-4B7637D57A1A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8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ontinuous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1201924"/>
            <a:ext cx="10403840" cy="2080768"/>
          </a:xfrm>
        </p:spPr>
        <p:txBody>
          <a:bodyPr anchor="t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3481681"/>
            <a:ext cx="7802880" cy="130048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28" t="9845" r="6980" b="18650"/>
          <a:stretch/>
        </p:blipFill>
        <p:spPr>
          <a:xfrm>
            <a:off x="1" y="5368996"/>
            <a:ext cx="13004801" cy="4384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28" t="9845" r="6980" b="18650"/>
          <a:stretch/>
        </p:blipFill>
        <p:spPr>
          <a:xfrm>
            <a:off x="1" y="5368996"/>
            <a:ext cx="13004801" cy="43846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27" t="9845" r="6980" b="18650"/>
          <a:stretch/>
        </p:blipFill>
        <p:spPr>
          <a:xfrm>
            <a:off x="2" y="5368996"/>
            <a:ext cx="13004799" cy="43846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28" t="9845" r="6980" b="18649"/>
          <a:stretch/>
        </p:blipFill>
        <p:spPr>
          <a:xfrm>
            <a:off x="1" y="5368995"/>
            <a:ext cx="13004800" cy="43846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28" t="9845" r="6981" b="18650"/>
          <a:stretch/>
        </p:blipFill>
        <p:spPr>
          <a:xfrm>
            <a:off x="0" y="5368996"/>
            <a:ext cx="13004800" cy="43846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7472"/>
            <a:ext cx="2184804" cy="5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3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ingl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1201924"/>
            <a:ext cx="10403840" cy="2080768"/>
          </a:xfrm>
        </p:spPr>
        <p:txBody>
          <a:bodyPr anchor="t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3481681"/>
            <a:ext cx="7802880" cy="130048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28" t="9845" r="6980" b="18650"/>
          <a:stretch/>
        </p:blipFill>
        <p:spPr>
          <a:xfrm>
            <a:off x="-2" y="5368996"/>
            <a:ext cx="13004803" cy="43846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28" t="9845" r="6980" b="18650"/>
          <a:stretch/>
        </p:blipFill>
        <p:spPr>
          <a:xfrm>
            <a:off x="-2" y="5368996"/>
            <a:ext cx="13004803" cy="43846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28" t="9845" r="6980" b="18650"/>
          <a:stretch/>
        </p:blipFill>
        <p:spPr>
          <a:xfrm>
            <a:off x="-2" y="5368996"/>
            <a:ext cx="13004803" cy="43846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28" t="9845" r="6980" b="18650"/>
          <a:stretch/>
        </p:blipFill>
        <p:spPr>
          <a:xfrm>
            <a:off x="-2" y="5368996"/>
            <a:ext cx="13004803" cy="43846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28" t="9845" r="6980" b="18650"/>
          <a:stretch/>
        </p:blipFill>
        <p:spPr>
          <a:xfrm>
            <a:off x="-1" y="5368996"/>
            <a:ext cx="13004801" cy="43846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7472"/>
            <a:ext cx="2184804" cy="5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5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3004799" cy="97536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413717"/>
            <a:ext cx="5462016" cy="4277837"/>
            <a:chOff x="0" y="1697145"/>
            <a:chExt cx="3840480" cy="3007854"/>
          </a:xfrm>
        </p:grpSpPr>
        <p:sp>
          <p:nvSpPr>
            <p:cNvPr id="9" name="Round Single Corner Rectangle 8"/>
            <p:cNvSpPr/>
            <p:nvPr/>
          </p:nvSpPr>
          <p:spPr>
            <a:xfrm>
              <a:off x="0" y="1697145"/>
              <a:ext cx="3840480" cy="2011680"/>
            </a:xfrm>
            <a:prstGeom prst="round1Rect">
              <a:avLst>
                <a:gd name="adj" fmla="val 6178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Round Single Corner Rectangle 9"/>
            <p:cNvSpPr/>
            <p:nvPr/>
          </p:nvSpPr>
          <p:spPr>
            <a:xfrm flipV="1">
              <a:off x="0" y="3699159"/>
              <a:ext cx="3840480" cy="1005840"/>
            </a:xfrm>
            <a:prstGeom prst="round1Rect">
              <a:avLst>
                <a:gd name="adj" fmla="val 12005"/>
              </a:avLst>
            </a:prstGeom>
            <a:solidFill>
              <a:srgbClr val="FFFFFF">
                <a:alpha val="8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103" y="2689326"/>
            <a:ext cx="4941824" cy="247091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03" y="5449628"/>
            <a:ext cx="4941824" cy="1170432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99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348" y="414457"/>
            <a:ext cx="11964416" cy="143052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51" y="2353388"/>
            <a:ext cx="11964416" cy="6242304"/>
          </a:xfrm>
        </p:spPr>
        <p:txBody>
          <a:bodyPr/>
          <a:lstStyle>
            <a:lvl1pPr>
              <a:defRPr sz="2800"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75CC56C-CFC3-44A2-B787-50FCF53E65BB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6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9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4" y="1"/>
            <a:ext cx="13004799" cy="9753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 flipH="1">
            <a:off x="5722112" y="2282476"/>
            <a:ext cx="7282688" cy="3730751"/>
            <a:chOff x="662731" y="1604866"/>
            <a:chExt cx="3840480" cy="2623184"/>
          </a:xfrm>
        </p:grpSpPr>
        <p:sp>
          <p:nvSpPr>
            <p:cNvPr id="9" name="Round Single Corner Rectangle 8"/>
            <p:cNvSpPr/>
            <p:nvPr/>
          </p:nvSpPr>
          <p:spPr>
            <a:xfrm>
              <a:off x="662731" y="1604866"/>
              <a:ext cx="3840480" cy="1645920"/>
            </a:xfrm>
            <a:prstGeom prst="round1Rect">
              <a:avLst>
                <a:gd name="adj" fmla="val 536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Round Single Corner Rectangle 9"/>
            <p:cNvSpPr/>
            <p:nvPr/>
          </p:nvSpPr>
          <p:spPr>
            <a:xfrm flipV="1">
              <a:off x="662731" y="3241889"/>
              <a:ext cx="3840480" cy="986161"/>
            </a:xfrm>
            <a:prstGeom prst="round1Rect">
              <a:avLst>
                <a:gd name="adj" fmla="val 9475"/>
              </a:avLst>
            </a:prstGeom>
            <a:solidFill>
              <a:srgbClr val="FFFFFF">
                <a:alpha val="8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8126" y="2856360"/>
            <a:ext cx="6502400" cy="1560576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8126" y="4936594"/>
            <a:ext cx="6502400" cy="1170432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3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4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3004800" cy="42355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" y="3691488"/>
            <a:ext cx="13002544" cy="3461565"/>
            <a:chOff x="-1" y="2563756"/>
            <a:chExt cx="9142414" cy="2433913"/>
          </a:xfrm>
        </p:grpSpPr>
        <p:sp>
          <p:nvSpPr>
            <p:cNvPr id="11" name="Freeform 10"/>
            <p:cNvSpPr/>
            <p:nvPr userDrawn="1"/>
          </p:nvSpPr>
          <p:spPr>
            <a:xfrm>
              <a:off x="-1" y="2563756"/>
              <a:ext cx="9142413" cy="2323750"/>
            </a:xfrm>
            <a:custGeom>
              <a:avLst/>
              <a:gdLst>
                <a:gd name="connsiteX0" fmla="*/ 9144000 w 9160778"/>
                <a:gd name="connsiteY0" fmla="*/ 75501 h 2323750"/>
                <a:gd name="connsiteX1" fmla="*/ 8330268 w 9160778"/>
                <a:gd name="connsiteY1" fmla="*/ 0 h 2323750"/>
                <a:gd name="connsiteX2" fmla="*/ 6400800 w 9160778"/>
                <a:gd name="connsiteY2" fmla="*/ 67112 h 2323750"/>
                <a:gd name="connsiteX3" fmla="*/ 0 w 9160778"/>
                <a:gd name="connsiteY3" fmla="*/ 318782 h 2323750"/>
                <a:gd name="connsiteX4" fmla="*/ 0 w 9160778"/>
                <a:gd name="connsiteY4" fmla="*/ 2323750 h 2323750"/>
                <a:gd name="connsiteX5" fmla="*/ 9160778 w 9160778"/>
                <a:gd name="connsiteY5" fmla="*/ 2323750 h 2323750"/>
                <a:gd name="connsiteX6" fmla="*/ 9144000 w 9160778"/>
                <a:gd name="connsiteY6" fmla="*/ 75501 h 232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78" h="2323750">
                  <a:moveTo>
                    <a:pt x="9144000" y="75501"/>
                  </a:moveTo>
                  <a:lnTo>
                    <a:pt x="8330268" y="0"/>
                  </a:lnTo>
                  <a:lnTo>
                    <a:pt x="6400800" y="67112"/>
                  </a:lnTo>
                  <a:lnTo>
                    <a:pt x="0" y="318782"/>
                  </a:lnTo>
                  <a:lnTo>
                    <a:pt x="0" y="2323750"/>
                  </a:lnTo>
                  <a:lnTo>
                    <a:pt x="9160778" y="2323750"/>
                  </a:lnTo>
                  <a:lnTo>
                    <a:pt x="9144000" y="755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auto">
            <a:xfrm>
              <a:off x="8706035" y="2663301"/>
              <a:ext cx="436378" cy="233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5473225"/>
            <a:ext cx="10403840" cy="2080768"/>
          </a:xfrm>
        </p:spPr>
        <p:txBody>
          <a:bodyPr anchor="t">
            <a:noAutofit/>
          </a:bodyPr>
          <a:lstStyle>
            <a:lvl1pPr algn="l">
              <a:defRPr sz="6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7752981"/>
            <a:ext cx="7802880" cy="130048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55"/>
          <a:stretch/>
        </p:blipFill>
        <p:spPr>
          <a:xfrm>
            <a:off x="1" y="1215851"/>
            <a:ext cx="13002543" cy="56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3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3004800" cy="41452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" y="3691488"/>
            <a:ext cx="13002544" cy="3461565"/>
            <a:chOff x="-1" y="2563756"/>
            <a:chExt cx="9142414" cy="2433913"/>
          </a:xfrm>
        </p:grpSpPr>
        <p:sp>
          <p:nvSpPr>
            <p:cNvPr id="11" name="Freeform 10"/>
            <p:cNvSpPr/>
            <p:nvPr userDrawn="1"/>
          </p:nvSpPr>
          <p:spPr>
            <a:xfrm>
              <a:off x="-1" y="2563756"/>
              <a:ext cx="9142413" cy="2323750"/>
            </a:xfrm>
            <a:custGeom>
              <a:avLst/>
              <a:gdLst>
                <a:gd name="connsiteX0" fmla="*/ 9144000 w 9160778"/>
                <a:gd name="connsiteY0" fmla="*/ 75501 h 2323750"/>
                <a:gd name="connsiteX1" fmla="*/ 8330268 w 9160778"/>
                <a:gd name="connsiteY1" fmla="*/ 0 h 2323750"/>
                <a:gd name="connsiteX2" fmla="*/ 6400800 w 9160778"/>
                <a:gd name="connsiteY2" fmla="*/ 67112 h 2323750"/>
                <a:gd name="connsiteX3" fmla="*/ 0 w 9160778"/>
                <a:gd name="connsiteY3" fmla="*/ 318782 h 2323750"/>
                <a:gd name="connsiteX4" fmla="*/ 0 w 9160778"/>
                <a:gd name="connsiteY4" fmla="*/ 2323750 h 2323750"/>
                <a:gd name="connsiteX5" fmla="*/ 9160778 w 9160778"/>
                <a:gd name="connsiteY5" fmla="*/ 2323750 h 2323750"/>
                <a:gd name="connsiteX6" fmla="*/ 9144000 w 9160778"/>
                <a:gd name="connsiteY6" fmla="*/ 75501 h 232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78" h="2323750">
                  <a:moveTo>
                    <a:pt x="9144000" y="75501"/>
                  </a:moveTo>
                  <a:lnTo>
                    <a:pt x="8330268" y="0"/>
                  </a:lnTo>
                  <a:lnTo>
                    <a:pt x="6400800" y="67112"/>
                  </a:lnTo>
                  <a:lnTo>
                    <a:pt x="0" y="318782"/>
                  </a:lnTo>
                  <a:lnTo>
                    <a:pt x="0" y="2323750"/>
                  </a:lnTo>
                  <a:lnTo>
                    <a:pt x="9160778" y="2323750"/>
                  </a:lnTo>
                  <a:lnTo>
                    <a:pt x="9144000" y="755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8706035" y="2663301"/>
              <a:ext cx="436378" cy="233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5473225"/>
            <a:ext cx="10403840" cy="2080768"/>
          </a:xfrm>
        </p:spPr>
        <p:txBody>
          <a:bodyPr anchor="t">
            <a:noAutofit/>
          </a:bodyPr>
          <a:lstStyle>
            <a:lvl1pPr algn="l">
              <a:defRPr sz="6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7752981"/>
            <a:ext cx="7802880" cy="130048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55"/>
          <a:stretch/>
        </p:blipFill>
        <p:spPr>
          <a:xfrm>
            <a:off x="1" y="1215851"/>
            <a:ext cx="13002543" cy="56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65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-1"/>
            <a:ext cx="13004803" cy="46877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1" y="3691488"/>
            <a:ext cx="13002544" cy="3461565"/>
            <a:chOff x="-1" y="2563756"/>
            <a:chExt cx="9142414" cy="2433913"/>
          </a:xfrm>
        </p:grpSpPr>
        <p:sp>
          <p:nvSpPr>
            <p:cNvPr id="11" name="Freeform 10"/>
            <p:cNvSpPr/>
            <p:nvPr userDrawn="1"/>
          </p:nvSpPr>
          <p:spPr>
            <a:xfrm>
              <a:off x="-1" y="2563756"/>
              <a:ext cx="9142413" cy="2323750"/>
            </a:xfrm>
            <a:custGeom>
              <a:avLst/>
              <a:gdLst>
                <a:gd name="connsiteX0" fmla="*/ 9144000 w 9160778"/>
                <a:gd name="connsiteY0" fmla="*/ 75501 h 2323750"/>
                <a:gd name="connsiteX1" fmla="*/ 8330268 w 9160778"/>
                <a:gd name="connsiteY1" fmla="*/ 0 h 2323750"/>
                <a:gd name="connsiteX2" fmla="*/ 6400800 w 9160778"/>
                <a:gd name="connsiteY2" fmla="*/ 67112 h 2323750"/>
                <a:gd name="connsiteX3" fmla="*/ 0 w 9160778"/>
                <a:gd name="connsiteY3" fmla="*/ 318782 h 2323750"/>
                <a:gd name="connsiteX4" fmla="*/ 0 w 9160778"/>
                <a:gd name="connsiteY4" fmla="*/ 2323750 h 2323750"/>
                <a:gd name="connsiteX5" fmla="*/ 9160778 w 9160778"/>
                <a:gd name="connsiteY5" fmla="*/ 2323750 h 2323750"/>
                <a:gd name="connsiteX6" fmla="*/ 9144000 w 9160778"/>
                <a:gd name="connsiteY6" fmla="*/ 75501 h 232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78" h="2323750">
                  <a:moveTo>
                    <a:pt x="9144000" y="75501"/>
                  </a:moveTo>
                  <a:lnTo>
                    <a:pt x="8330268" y="0"/>
                  </a:lnTo>
                  <a:lnTo>
                    <a:pt x="6400800" y="67112"/>
                  </a:lnTo>
                  <a:lnTo>
                    <a:pt x="0" y="318782"/>
                  </a:lnTo>
                  <a:lnTo>
                    <a:pt x="0" y="2323750"/>
                  </a:lnTo>
                  <a:lnTo>
                    <a:pt x="9160778" y="2323750"/>
                  </a:lnTo>
                  <a:lnTo>
                    <a:pt x="9144000" y="755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auto">
            <a:xfrm>
              <a:off x="8706035" y="2663301"/>
              <a:ext cx="436378" cy="233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5473225"/>
            <a:ext cx="10403840" cy="2080768"/>
          </a:xfrm>
        </p:spPr>
        <p:txBody>
          <a:bodyPr anchor="t">
            <a:noAutofit/>
          </a:bodyPr>
          <a:lstStyle>
            <a:lvl1pPr algn="l">
              <a:defRPr sz="6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7752981"/>
            <a:ext cx="7802880" cy="130048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55"/>
          <a:stretch/>
        </p:blipFill>
        <p:spPr>
          <a:xfrm>
            <a:off x="1" y="1215851"/>
            <a:ext cx="13002543" cy="56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3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2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2"/>
            <a:ext cx="13004800" cy="429429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-1" y="3691488"/>
            <a:ext cx="13002544" cy="3461565"/>
            <a:chOff x="-1" y="2563756"/>
            <a:chExt cx="9142414" cy="2433913"/>
          </a:xfrm>
        </p:grpSpPr>
        <p:sp>
          <p:nvSpPr>
            <p:cNvPr id="34" name="Freeform 33"/>
            <p:cNvSpPr/>
            <p:nvPr userDrawn="1"/>
          </p:nvSpPr>
          <p:spPr>
            <a:xfrm>
              <a:off x="-1" y="2563756"/>
              <a:ext cx="9142413" cy="2323750"/>
            </a:xfrm>
            <a:custGeom>
              <a:avLst/>
              <a:gdLst>
                <a:gd name="connsiteX0" fmla="*/ 9144000 w 9160778"/>
                <a:gd name="connsiteY0" fmla="*/ 75501 h 2323750"/>
                <a:gd name="connsiteX1" fmla="*/ 8330268 w 9160778"/>
                <a:gd name="connsiteY1" fmla="*/ 0 h 2323750"/>
                <a:gd name="connsiteX2" fmla="*/ 6400800 w 9160778"/>
                <a:gd name="connsiteY2" fmla="*/ 67112 h 2323750"/>
                <a:gd name="connsiteX3" fmla="*/ 0 w 9160778"/>
                <a:gd name="connsiteY3" fmla="*/ 318782 h 2323750"/>
                <a:gd name="connsiteX4" fmla="*/ 0 w 9160778"/>
                <a:gd name="connsiteY4" fmla="*/ 2323750 h 2323750"/>
                <a:gd name="connsiteX5" fmla="*/ 9160778 w 9160778"/>
                <a:gd name="connsiteY5" fmla="*/ 2323750 h 2323750"/>
                <a:gd name="connsiteX6" fmla="*/ 9144000 w 9160778"/>
                <a:gd name="connsiteY6" fmla="*/ 75501 h 232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78" h="2323750">
                  <a:moveTo>
                    <a:pt x="9144000" y="75501"/>
                  </a:moveTo>
                  <a:lnTo>
                    <a:pt x="8330268" y="0"/>
                  </a:lnTo>
                  <a:lnTo>
                    <a:pt x="6400800" y="67112"/>
                  </a:lnTo>
                  <a:lnTo>
                    <a:pt x="0" y="318782"/>
                  </a:lnTo>
                  <a:lnTo>
                    <a:pt x="0" y="2323750"/>
                  </a:lnTo>
                  <a:lnTo>
                    <a:pt x="9160778" y="2323750"/>
                  </a:lnTo>
                  <a:lnTo>
                    <a:pt x="9144000" y="755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 34"/>
            <p:cNvSpPr/>
            <p:nvPr userDrawn="1"/>
          </p:nvSpPr>
          <p:spPr bwMode="auto">
            <a:xfrm>
              <a:off x="8706035" y="2663301"/>
              <a:ext cx="436378" cy="233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5473225"/>
            <a:ext cx="10403840" cy="2080768"/>
          </a:xfrm>
        </p:spPr>
        <p:txBody>
          <a:bodyPr anchor="t">
            <a:noAutofit/>
          </a:bodyPr>
          <a:lstStyle>
            <a:lvl1pPr algn="l">
              <a:defRPr sz="6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7752981"/>
            <a:ext cx="7802880" cy="130048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55"/>
          <a:stretch/>
        </p:blipFill>
        <p:spPr>
          <a:xfrm>
            <a:off x="1" y="1215851"/>
            <a:ext cx="13002543" cy="56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6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3004800" cy="848710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1" y="5533835"/>
            <a:ext cx="13002544" cy="3461565"/>
            <a:chOff x="-1" y="2563756"/>
            <a:chExt cx="9142414" cy="2433913"/>
          </a:xfrm>
        </p:grpSpPr>
        <p:sp>
          <p:nvSpPr>
            <p:cNvPr id="15" name="Freeform 14"/>
            <p:cNvSpPr/>
            <p:nvPr userDrawn="1"/>
          </p:nvSpPr>
          <p:spPr>
            <a:xfrm>
              <a:off x="-1" y="2563756"/>
              <a:ext cx="9142413" cy="2323750"/>
            </a:xfrm>
            <a:custGeom>
              <a:avLst/>
              <a:gdLst>
                <a:gd name="connsiteX0" fmla="*/ 9144000 w 9160778"/>
                <a:gd name="connsiteY0" fmla="*/ 75501 h 2323750"/>
                <a:gd name="connsiteX1" fmla="*/ 8330268 w 9160778"/>
                <a:gd name="connsiteY1" fmla="*/ 0 h 2323750"/>
                <a:gd name="connsiteX2" fmla="*/ 6400800 w 9160778"/>
                <a:gd name="connsiteY2" fmla="*/ 67112 h 2323750"/>
                <a:gd name="connsiteX3" fmla="*/ 0 w 9160778"/>
                <a:gd name="connsiteY3" fmla="*/ 318782 h 2323750"/>
                <a:gd name="connsiteX4" fmla="*/ 0 w 9160778"/>
                <a:gd name="connsiteY4" fmla="*/ 2323750 h 2323750"/>
                <a:gd name="connsiteX5" fmla="*/ 9160778 w 9160778"/>
                <a:gd name="connsiteY5" fmla="*/ 2323750 h 2323750"/>
                <a:gd name="connsiteX6" fmla="*/ 9144000 w 9160778"/>
                <a:gd name="connsiteY6" fmla="*/ 75501 h 232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78" h="2323750">
                  <a:moveTo>
                    <a:pt x="9144000" y="75501"/>
                  </a:moveTo>
                  <a:lnTo>
                    <a:pt x="8330268" y="0"/>
                  </a:lnTo>
                  <a:lnTo>
                    <a:pt x="6400800" y="67112"/>
                  </a:lnTo>
                  <a:lnTo>
                    <a:pt x="0" y="318782"/>
                  </a:lnTo>
                  <a:lnTo>
                    <a:pt x="0" y="2323750"/>
                  </a:lnTo>
                  <a:lnTo>
                    <a:pt x="9160778" y="2323750"/>
                  </a:lnTo>
                  <a:lnTo>
                    <a:pt x="9144000" y="755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auto">
            <a:xfrm>
              <a:off x="8706035" y="2663301"/>
              <a:ext cx="436378" cy="233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1201924"/>
            <a:ext cx="10403840" cy="2080768"/>
          </a:xfrm>
        </p:spPr>
        <p:txBody>
          <a:bodyPr anchor="t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3481681"/>
            <a:ext cx="7802880" cy="130048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55"/>
          <a:stretch/>
        </p:blipFill>
        <p:spPr>
          <a:xfrm>
            <a:off x="1" y="3053376"/>
            <a:ext cx="13002543" cy="56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6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5473225"/>
            <a:ext cx="10403840" cy="2080768"/>
          </a:xfrm>
        </p:spPr>
        <p:txBody>
          <a:bodyPr anchor="t">
            <a:noAutofit/>
          </a:bodyPr>
          <a:lstStyle>
            <a:lvl1pPr algn="l">
              <a:defRPr sz="6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7752981"/>
            <a:ext cx="7802880" cy="130048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6" t="10627" r="6600" b="16597"/>
          <a:stretch/>
        </p:blipFill>
        <p:spPr>
          <a:xfrm>
            <a:off x="0" y="684107"/>
            <a:ext cx="13004800" cy="4684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6" t="10627" r="6600" b="16597"/>
          <a:stretch/>
        </p:blipFill>
        <p:spPr>
          <a:xfrm>
            <a:off x="0" y="684107"/>
            <a:ext cx="13004800" cy="4684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6" t="10627" r="6600" b="16597"/>
          <a:stretch/>
        </p:blipFill>
        <p:spPr>
          <a:xfrm>
            <a:off x="0" y="684107"/>
            <a:ext cx="13004800" cy="4684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6" t="10627" r="6600" b="16597"/>
          <a:stretch/>
        </p:blipFill>
        <p:spPr>
          <a:xfrm>
            <a:off x="0" y="684107"/>
            <a:ext cx="13004800" cy="46848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6" t="10627" r="6600" b="16597"/>
          <a:stretch/>
        </p:blipFill>
        <p:spPr>
          <a:xfrm>
            <a:off x="0" y="684107"/>
            <a:ext cx="13004800" cy="468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7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1201924"/>
            <a:ext cx="10403840" cy="2080768"/>
          </a:xfrm>
        </p:spPr>
        <p:txBody>
          <a:bodyPr anchor="t">
            <a:noAutofit/>
          </a:bodyPr>
          <a:lstStyle>
            <a:lvl1pPr algn="l">
              <a:defRPr sz="6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05" t="13475" r="5828" b="22443"/>
          <a:stretch/>
        </p:blipFill>
        <p:spPr>
          <a:xfrm>
            <a:off x="0" y="4355253"/>
            <a:ext cx="13004800" cy="41543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05" t="13475" r="5828" b="22443"/>
          <a:stretch/>
        </p:blipFill>
        <p:spPr>
          <a:xfrm>
            <a:off x="0" y="4355253"/>
            <a:ext cx="13004800" cy="41543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05" t="13475" r="5828" b="22443"/>
          <a:stretch/>
        </p:blipFill>
        <p:spPr>
          <a:xfrm>
            <a:off x="0" y="4355253"/>
            <a:ext cx="13004800" cy="4154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05" t="13475" r="5828" b="22443"/>
          <a:stretch/>
        </p:blipFill>
        <p:spPr>
          <a:xfrm>
            <a:off x="0" y="4355254"/>
            <a:ext cx="13004800" cy="41543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05" t="13475" r="5828" b="22443"/>
          <a:stretch/>
        </p:blipFill>
        <p:spPr>
          <a:xfrm>
            <a:off x="0" y="4355253"/>
            <a:ext cx="13004800" cy="41543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3481681"/>
            <a:ext cx="7802880" cy="130048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6" y="5473225"/>
            <a:ext cx="10403840" cy="2080768"/>
          </a:xfrm>
        </p:spPr>
        <p:txBody>
          <a:bodyPr anchor="t">
            <a:noAutofit/>
          </a:bodyPr>
          <a:lstStyle>
            <a:lvl1pPr algn="l">
              <a:defRPr sz="6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06" y="7752981"/>
            <a:ext cx="7802880" cy="130048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8600" y="8914349"/>
            <a:ext cx="2184804" cy="5815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33" t="39105" r="19304" b="19654"/>
          <a:stretch/>
        </p:blipFill>
        <p:spPr>
          <a:xfrm>
            <a:off x="0" y="0"/>
            <a:ext cx="13004800" cy="53689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33" t="39105" r="19304" b="19654"/>
          <a:stretch/>
        </p:blipFill>
        <p:spPr>
          <a:xfrm>
            <a:off x="0" y="0"/>
            <a:ext cx="13004800" cy="53689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33" t="39105" r="19304" b="19654"/>
          <a:stretch/>
        </p:blipFill>
        <p:spPr>
          <a:xfrm>
            <a:off x="0" y="0"/>
            <a:ext cx="13004800" cy="53689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33" t="39105" r="19304" b="19654"/>
          <a:stretch/>
        </p:blipFill>
        <p:spPr>
          <a:xfrm>
            <a:off x="0" y="0"/>
            <a:ext cx="13004800" cy="53689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33" t="39105" r="19304" b="19654"/>
          <a:stretch/>
        </p:blipFill>
        <p:spPr>
          <a:xfrm>
            <a:off x="0" y="0"/>
            <a:ext cx="13004800" cy="53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xer_3ln_tag_tm_alt_4cp_grd_p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10345" y="9245220"/>
            <a:ext cx="8173452" cy="269815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defRPr/>
            </a:pPr>
            <a:r>
              <a:rPr lang="en-US" sz="900" dirty="0" smtClean="0">
                <a:solidFill>
                  <a:srgbClr val="000000"/>
                </a:solidFill>
                <a:cs typeface="Arial"/>
              </a:rPr>
              <a:t>©2014 Xerox Corporation. All rights reserved. Xerox® and Xerox Design® are trademarks of Xerox Corporation in the United States and/or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386734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Mutl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348" y="414457"/>
            <a:ext cx="11964416" cy="234086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51" y="3169960"/>
            <a:ext cx="3771392" cy="4811776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33863" y="3169960"/>
            <a:ext cx="3771392" cy="4811776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8730375" y="3189845"/>
            <a:ext cx="3771392" cy="4811776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37351" y="2353050"/>
            <a:ext cx="11964416" cy="650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6C59EEB-1739-4D90-8ACA-45C609B7B7A7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xer_3ln_tag_tm_alt_4cp_grd_po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921230"/>
            <a:ext cx="13004800" cy="191114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10345" y="9245220"/>
            <a:ext cx="8173452" cy="269815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defRPr/>
            </a:pPr>
            <a:r>
              <a:rPr lang="en-US" sz="900" dirty="0" smtClean="0">
                <a:solidFill>
                  <a:srgbClr val="000000"/>
                </a:solidFill>
                <a:cs typeface="Arial"/>
              </a:rPr>
              <a:t>©2014 Xerox Corporation. All rights reserved. Xerox® and Xerox Design® are trademarks of Xerox Corporation in the United States and/or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90831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all 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8" y="414457"/>
            <a:ext cx="11964416" cy="1430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6200000">
            <a:off x="8935947" y="1996018"/>
            <a:ext cx="3901440" cy="4226560"/>
          </a:xfrm>
          <a:prstGeom prst="round2SameRect">
            <a:avLst>
              <a:gd name="adj1" fmla="val 4727"/>
              <a:gd name="adj2" fmla="val 0"/>
            </a:avLst>
          </a:prstGeom>
        </p:spPr>
        <p:txBody>
          <a:bodyPr vert="vert" lIns="130046" tIns="130046" rIns="130046" bIns="520184"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7361" y="2158576"/>
            <a:ext cx="7802880" cy="6502400"/>
          </a:xfrm>
          <a:prstGeom prst="roundRect">
            <a:avLst>
              <a:gd name="adj" fmla="val 3211"/>
            </a:avLst>
          </a:prstGeom>
          <a:solidFill>
            <a:schemeClr val="accent1"/>
          </a:solidFill>
        </p:spPr>
        <p:txBody>
          <a:bodyPr lIns="130046" tIns="130046" rIns="130046" bIns="130046"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128483C-803C-4A8A-B3A1-A90E3EBC784D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3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all 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16200000">
            <a:off x="8935947" y="2007949"/>
            <a:ext cx="3901440" cy="4226560"/>
          </a:xfrm>
          <a:prstGeom prst="round2SameRect">
            <a:avLst>
              <a:gd name="adj1" fmla="val 522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8" y="414457"/>
            <a:ext cx="11964416" cy="1430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3042" y="2218233"/>
            <a:ext cx="3901440" cy="3771392"/>
          </a:xfrm>
          <a:prstGeom prst="rect">
            <a:avLst/>
          </a:prstGeom>
          <a:noFill/>
        </p:spPr>
        <p:txBody>
          <a:bodyPr vert="horz" lIns="130046" tIns="130046" rIns="130046" bIns="520184"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7361" y="2158576"/>
            <a:ext cx="7802880" cy="6502400"/>
          </a:xfrm>
          <a:prstGeom prst="roundRect">
            <a:avLst>
              <a:gd name="adj" fmla="val 3211"/>
            </a:avLst>
          </a:prstGeom>
          <a:noFill/>
        </p:spPr>
        <p:txBody>
          <a:bodyPr lIns="130046" tIns="130046" rIns="130046" bIns="130046"/>
          <a:lstStyle>
            <a:lvl1pPr>
              <a:spcAft>
                <a:spcPts val="0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6B39FC0-0D86-438D-8A1A-09F5F5AC9FA7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all 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8" y="414457"/>
            <a:ext cx="11964416" cy="1430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7361" y="2158576"/>
            <a:ext cx="7802880" cy="6502400"/>
          </a:xfrm>
          <a:prstGeom prst="roundRect">
            <a:avLst>
              <a:gd name="adj" fmla="val 3211"/>
            </a:avLst>
          </a:prstGeom>
          <a:noFill/>
        </p:spPr>
        <p:txBody>
          <a:bodyPr lIns="130046" tIns="130046" rIns="130046" bIns="130046"/>
          <a:lstStyle>
            <a:lvl1pPr>
              <a:spcAft>
                <a:spcPts val="0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729446" y="2170508"/>
            <a:ext cx="4585917" cy="3893827"/>
          </a:xfrm>
          <a:prstGeom prst="roundRect">
            <a:avLst>
              <a:gd name="adj" fmla="val 6199"/>
            </a:avLst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BE77B1B-D53A-4206-B229-359ED9930710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09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all 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16200000">
            <a:off x="7960587" y="2983309"/>
            <a:ext cx="5852160" cy="4226560"/>
          </a:xfrm>
          <a:prstGeom prst="round2SameRect">
            <a:avLst>
              <a:gd name="adj1" fmla="val 522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8" y="414457"/>
            <a:ext cx="11964416" cy="1430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3042" y="2218233"/>
            <a:ext cx="3901440" cy="5852160"/>
          </a:xfrm>
          <a:prstGeom prst="rect">
            <a:avLst/>
          </a:prstGeom>
          <a:noFill/>
        </p:spPr>
        <p:txBody>
          <a:bodyPr vert="horz" lIns="130046" tIns="130046" rIns="130046" bIns="520184">
            <a:normAutofit/>
          </a:bodyPr>
          <a:lstStyle>
            <a:lvl1pPr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7361" y="2158576"/>
            <a:ext cx="7802880" cy="6502400"/>
          </a:xfrm>
          <a:prstGeom prst="roundRect">
            <a:avLst>
              <a:gd name="adj" fmla="val 3211"/>
            </a:avLst>
          </a:prstGeom>
          <a:noFill/>
        </p:spPr>
        <p:txBody>
          <a:bodyPr lIns="130046" tIns="130046" rIns="130046" bIns="130046"/>
          <a:lstStyle>
            <a:lvl1pPr>
              <a:spcAft>
                <a:spcPts val="0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7C51B38-3986-4D0C-A8BF-F3A8FD9B7127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8" y="545698"/>
            <a:ext cx="11964416" cy="117043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51" y="1864216"/>
            <a:ext cx="11964416" cy="676249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71493D-733A-4FD2-BCA3-0DCB75C48635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9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7348" y="414457"/>
            <a:ext cx="11964416" cy="11704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351" y="1864216"/>
            <a:ext cx="11964416" cy="67624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800" y="8914349"/>
            <a:ext cx="2184804" cy="581567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12100" y="9016281"/>
            <a:ext cx="286105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B1A422D-776F-474D-B918-6C615C6D9418}" type="datetime4">
              <a:rPr lang="en-US" smtClean="0"/>
              <a:t>April 10, 2016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93858" y="9016281"/>
            <a:ext cx="3511296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ctr" defTabSz="650230" rtl="0" eaLnBrk="1" latinLnBrk="0" hangingPunct="1">
              <a:defRPr lang="en-US" sz="1300" kern="1200" dirty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Xerox Internal Use Only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46000" y="9016281"/>
            <a:ext cx="130048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marL="0" algn="l" defTabSz="650230" rtl="0" eaLnBrk="1" latinLnBrk="0" hangingPunct="1">
              <a:defRPr lang="en-US" sz="1300" kern="1200" smtClean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90B47-E214-4AA0-ABCC-FFA55F6C27D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0" y="8852506"/>
            <a:ext cx="1197564" cy="6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</p:sldLayoutIdLst>
  <p:timing>
    <p:tnLst>
      <p:par>
        <p:cTn id="1" dur="indefinite" restart="never" nodeType="tmRoot"/>
      </p:par>
    </p:tnLst>
  </p:timing>
  <p:txStyles>
    <p:titleStyle>
      <a:lvl1pPr algn="l" defTabSz="650230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50230" rtl="0" eaLnBrk="1" latinLnBrk="0" hangingPunct="1">
        <a:spcBef>
          <a:spcPts val="0"/>
        </a:spcBef>
        <a:spcAft>
          <a:spcPts val="0"/>
        </a:spcAft>
        <a:buFont typeface="Arial"/>
        <a:buNone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9321" indent="-239321" algn="l" defTabSz="650230" rtl="0" eaLnBrk="1" latinLnBrk="0" hangingPunct="1">
        <a:spcBef>
          <a:spcPts val="853"/>
        </a:spcBef>
        <a:spcAft>
          <a:spcPts val="853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489931" indent="-239321" algn="l" defTabSz="650230" rtl="0" eaLnBrk="1" latinLnBrk="0" hangingPunct="1">
        <a:spcBef>
          <a:spcPts val="0"/>
        </a:spcBef>
        <a:spcAft>
          <a:spcPts val="853"/>
        </a:spcAft>
        <a:buFont typeface="Museo Sans For Dell" pitchFamily="2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726993" indent="-234083" algn="l" defTabSz="650230" rtl="0" eaLnBrk="1" latinLnBrk="0" hangingPunct="1">
        <a:spcBef>
          <a:spcPts val="0"/>
        </a:spcBef>
        <a:spcAft>
          <a:spcPts val="853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62340" indent="-239321" algn="l" defTabSz="650230" rtl="0" eaLnBrk="1" latinLnBrk="0" hangingPunct="1">
        <a:spcBef>
          <a:spcPts val="0"/>
        </a:spcBef>
        <a:spcAft>
          <a:spcPts val="853"/>
        </a:spcAft>
        <a:buFont typeface="Museo Sans For Dell" pitchFamily="2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.png"/><Relationship Id="rId3" Type="http://schemas.openxmlformats.org/officeDocument/2006/relationships/image" Target="../media/image44.png"/><Relationship Id="rId7" Type="http://schemas.openxmlformats.org/officeDocument/2006/relationships/image" Target="../media/image48.jp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jpg"/><Relationship Id="rId14" Type="http://schemas.openxmlformats.org/officeDocument/2006/relationships/image" Target="../media/image5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jp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302000" y="5029200"/>
            <a:ext cx="6019800" cy="1513611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092200" y="838200"/>
            <a:ext cx="112014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Shape 679"/>
          <p:cNvSpPr txBox="1">
            <a:spLocks/>
          </p:cNvSpPr>
          <p:nvPr/>
        </p:nvSpPr>
        <p:spPr>
          <a:xfrm>
            <a:off x="169658" y="9232260"/>
            <a:ext cx="34304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none" lIns="0" tIns="0" rIns="0" bIns="0" rtlCol="0" anchor="ctr">
            <a:spAutoFit/>
          </a:bodyPr>
          <a:lstStyle>
            <a:lvl1pPr marL="0" indent="0" algn="l" defTabSz="650230" rtl="0" eaLnBrk="1" latinLnBrk="0" hangingPunct="1">
              <a:spcBef>
                <a:spcPts val="0"/>
              </a:spcBef>
              <a:buSzTx/>
              <a:buNone/>
              <a:defRPr lang="en-US" sz="1600" kern="1200">
                <a:solidFill>
                  <a:srgbClr val="77777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78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2pPr>
            <a:lvl3pPr marL="19223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3pPr>
            <a:lvl4pPr marL="23668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4pPr>
            <a:lvl5pPr marL="28113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5pPr>
            <a:lvl6pPr marL="31669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6pPr>
            <a:lvl7pPr marL="35225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7pPr>
            <a:lvl8pPr marL="38781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8pPr>
            <a:lvl9pPr marL="42337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defRPr sz="1800"/>
            </a:pPr>
            <a:fld id="{86CB4B4D-7CA3-9044-876B-883B54F8677D}" type="slidenum">
              <a:rPr lang="en-US" sz="2400" b="1" smtClean="0">
                <a:latin typeface="Xerox Sans" pitchFamily="50" charset="0"/>
              </a:rPr>
              <a:pPr>
                <a:defRPr sz="1800"/>
              </a:pPr>
              <a:t>1</a:t>
            </a:fld>
            <a:endParaRPr lang="en-US" sz="2400" b="1" dirty="0">
              <a:latin typeface="Xerox Sans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5303737"/>
            <a:ext cx="1930725" cy="1056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08" y="5266986"/>
            <a:ext cx="1548429" cy="11299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8" y="5257800"/>
            <a:ext cx="1601932" cy="11256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1738162"/>
            <a:ext cx="2496864" cy="614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84" y="1521526"/>
            <a:ext cx="1360985" cy="11017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62" y="3265405"/>
            <a:ext cx="4026317" cy="6857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809" y="2381249"/>
            <a:ext cx="467591" cy="5143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48" y="1262921"/>
            <a:ext cx="3597952" cy="14040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62" y="3124200"/>
            <a:ext cx="1087486" cy="10287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562" y="3276600"/>
            <a:ext cx="5021838" cy="6857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74" y="3886200"/>
            <a:ext cx="285714" cy="4571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2800" y="8303600"/>
            <a:ext cx="3729698" cy="992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7917732"/>
            <a:ext cx="2590800" cy="145486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001302" y="7239000"/>
            <a:ext cx="29770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7500" indent="0">
              <a:buNone/>
            </a:pPr>
            <a:r>
              <a:rPr lang="en-GB" dirty="0" smtClean="0"/>
              <a:t>Albert </a:t>
            </a:r>
            <a:r>
              <a:rPr lang="en-GB" dirty="0" err="1" smtClean="0"/>
              <a:t>Gordo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436349" y="7239000"/>
            <a:ext cx="29770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7500" indent="0">
              <a:buNone/>
            </a:pPr>
            <a:r>
              <a:rPr lang="en-GB" dirty="0" smtClean="0"/>
              <a:t>Llu</a:t>
            </a:r>
            <a:r>
              <a:rPr lang="en-GB" dirty="0"/>
              <a:t>í</a:t>
            </a:r>
            <a:r>
              <a:rPr lang="en-GB" dirty="0" smtClean="0"/>
              <a:t>s G</a:t>
            </a:r>
            <a:r>
              <a:rPr lang="en-GB" dirty="0"/>
              <a:t>ó</a:t>
            </a:r>
            <a:r>
              <a:rPr lang="en-GB" dirty="0" smtClean="0"/>
              <a:t>mez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19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79"/>
          <p:cNvSpPr txBox="1">
            <a:spLocks/>
          </p:cNvSpPr>
          <p:nvPr/>
        </p:nvSpPr>
        <p:spPr>
          <a:xfrm>
            <a:off x="169658" y="9232260"/>
            <a:ext cx="34304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none" lIns="0" tIns="0" rIns="0" bIns="0" rtlCol="0" anchor="ctr">
            <a:spAutoFit/>
          </a:bodyPr>
          <a:lstStyle>
            <a:lvl1pPr marL="0" indent="0" algn="l" defTabSz="650230" rtl="0" eaLnBrk="1" latinLnBrk="0" hangingPunct="1">
              <a:spcBef>
                <a:spcPts val="0"/>
              </a:spcBef>
              <a:buSzTx/>
              <a:buNone/>
              <a:defRPr lang="en-US" sz="1600" kern="1200">
                <a:solidFill>
                  <a:srgbClr val="77777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78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2pPr>
            <a:lvl3pPr marL="19223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3pPr>
            <a:lvl4pPr marL="23668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4pPr>
            <a:lvl5pPr marL="28113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5pPr>
            <a:lvl6pPr marL="31669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6pPr>
            <a:lvl7pPr marL="35225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7pPr>
            <a:lvl8pPr marL="38781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8pPr>
            <a:lvl9pPr marL="42337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defRPr sz="1800"/>
            </a:pPr>
            <a:fld id="{86CB4B4D-7CA3-9044-876B-883B54F8677D}" type="slidenum">
              <a:rPr lang="en-US" sz="2400" b="1" smtClean="0">
                <a:latin typeface="Xerox Sans" pitchFamily="50" charset="0"/>
              </a:rPr>
              <a:pPr>
                <a:defRPr sz="1800"/>
              </a:pPr>
              <a:t>2</a:t>
            </a:fld>
            <a:endParaRPr lang="en-US" sz="2400" b="1" dirty="0">
              <a:latin typeface="Xerox Sans" pitchFamily="50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6CAF3D"/>
                </a:solidFill>
                <a:latin typeface="Xerox Sans" panose="02000000000000000000" pitchFamily="50" charset="0"/>
              </a:rPr>
              <a:t>Closing remarks</a:t>
            </a:r>
            <a:endParaRPr lang="en-GB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7350" y="1981200"/>
            <a:ext cx="12137249" cy="6705600"/>
          </a:xfrm>
          <a:prstGeom prst="rect">
            <a:avLst/>
          </a:prstGeom>
        </p:spPr>
        <p:txBody>
          <a:bodyPr/>
          <a:lstStyle>
            <a:lvl1pPr marL="0" indent="0" algn="l" defTabSz="65023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39321" indent="-239321" algn="l" defTabSz="650230" rtl="0" eaLnBrk="1" latinLnBrk="0" hangingPunct="1">
              <a:spcBef>
                <a:spcPts val="853"/>
              </a:spcBef>
              <a:spcAft>
                <a:spcPts val="853"/>
              </a:spcAft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9931" indent="-239321" algn="l" defTabSz="650230" rtl="0" eaLnBrk="1" latinLnBrk="0" hangingPunct="1">
              <a:spcBef>
                <a:spcPts val="0"/>
              </a:spcBef>
              <a:spcAft>
                <a:spcPts val="853"/>
              </a:spcAft>
              <a:buFont typeface="Museo Sans For Dell" pitchFamily="2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6993" indent="-234083" algn="l" defTabSz="650230" rtl="0" eaLnBrk="1" latinLnBrk="0" hangingPunct="1">
              <a:spcBef>
                <a:spcPts val="0"/>
              </a:spcBef>
              <a:spcAft>
                <a:spcPts val="853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2340" indent="-239321" algn="l" defTabSz="650230" rtl="0" eaLnBrk="1" latinLnBrk="0" hangingPunct="1">
              <a:spcBef>
                <a:spcPts val="0"/>
              </a:spcBef>
              <a:spcAft>
                <a:spcPts val="853"/>
              </a:spcAft>
              <a:buFont typeface="Museo Sans For Dell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65023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65023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65023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65023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Tx/>
            </a:pPr>
            <a:endParaRPr lang="en-GB" b="1" dirty="0">
              <a:solidFill>
                <a:schemeClr val="tx1"/>
              </a:solidFill>
            </a:endParaRPr>
          </a:p>
          <a:p>
            <a:pPr>
              <a:buSzTx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SzTx/>
            </a:pPr>
            <a:endParaRPr lang="en-GB" b="1" dirty="0" smtClean="0">
              <a:solidFill>
                <a:schemeClr val="tx1"/>
              </a:solidFill>
            </a:endParaRPr>
          </a:p>
          <a:p>
            <a:pPr>
              <a:buSzTx/>
            </a:pPr>
            <a:r>
              <a:rPr lang="en-GB" b="1" dirty="0">
                <a:solidFill>
                  <a:schemeClr val="tx1"/>
                </a:solidFill>
              </a:rPr>
              <a:t>	</a:t>
            </a:r>
            <a:r>
              <a:rPr lang="en-GB" b="1" dirty="0" smtClean="0">
                <a:solidFill>
                  <a:schemeClr val="tx1"/>
                </a:solidFill>
              </a:rPr>
              <a:t>	</a:t>
            </a:r>
          </a:p>
          <a:p>
            <a:pPr>
              <a:buSzTx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7350" y="2209800"/>
            <a:ext cx="12137249" cy="5410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indent="0" algn="l" defTabSz="65023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39321" indent="-239321" algn="l" defTabSz="650230" rtl="0" eaLnBrk="1" latinLnBrk="0" hangingPunct="1">
              <a:spcBef>
                <a:spcPts val="853"/>
              </a:spcBef>
              <a:spcAft>
                <a:spcPts val="853"/>
              </a:spcAft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9931" indent="-239321" algn="l" defTabSz="650230" rtl="0" eaLnBrk="1" latinLnBrk="0" hangingPunct="1">
              <a:spcBef>
                <a:spcPts val="0"/>
              </a:spcBef>
              <a:spcAft>
                <a:spcPts val="853"/>
              </a:spcAft>
              <a:buFont typeface="Museo Sans For Dell" pitchFamily="2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6993" indent="-234083" algn="l" defTabSz="650230" rtl="0" eaLnBrk="1" latinLnBrk="0" hangingPunct="1">
              <a:spcBef>
                <a:spcPts val="0"/>
              </a:spcBef>
              <a:spcAft>
                <a:spcPts val="853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2340" indent="-239321" algn="l" defTabSz="650230" rtl="0" eaLnBrk="1" latinLnBrk="0" hangingPunct="1">
              <a:spcBef>
                <a:spcPts val="0"/>
              </a:spcBef>
              <a:spcAft>
                <a:spcPts val="853"/>
              </a:spcAft>
              <a:buFont typeface="Museo Sans For Dell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65023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65023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65023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65023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Large advances in scene-text localization and recognition</a:t>
            </a:r>
            <a:r>
              <a:rPr lang="en-GB" dirty="0" smtClean="0">
                <a:solidFill>
                  <a:schemeClr val="tx1"/>
                </a:solidFill>
              </a:rPr>
              <a:t> during the last few years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Some of the </a:t>
            </a:r>
            <a:r>
              <a:rPr lang="en-GB" b="1" dirty="0" smtClean="0">
                <a:solidFill>
                  <a:schemeClr val="tx1"/>
                </a:solidFill>
              </a:rPr>
              <a:t>techniques are already known in the document analysis community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Improvements can be transferred back </a:t>
            </a:r>
            <a:r>
              <a:rPr lang="en-GB" dirty="0" smtClean="0">
                <a:solidFill>
                  <a:schemeClr val="tx1"/>
                </a:solidFill>
              </a:rPr>
              <a:t>to the documents domain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Standard benchmarks almost solved. Need for </a:t>
            </a:r>
            <a:r>
              <a:rPr lang="en-GB" b="1" dirty="0" smtClean="0">
                <a:solidFill>
                  <a:schemeClr val="tx1"/>
                </a:solidFill>
              </a:rPr>
              <a:t>new challenging tasks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Text localization and recognition not as an end goal, but as a part of a larger system</a:t>
            </a:r>
            <a:endParaRPr lang="en-GB" b="1" dirty="0">
              <a:solidFill>
                <a:schemeClr val="tx1"/>
              </a:solidFill>
            </a:endParaRPr>
          </a:p>
          <a:p>
            <a:pPr>
              <a:buSzTx/>
            </a:pPr>
            <a:r>
              <a:rPr lang="en-GB" b="1" dirty="0">
                <a:solidFill>
                  <a:schemeClr val="tx1"/>
                </a:solidFill>
              </a:rPr>
              <a:t>	</a:t>
            </a:r>
            <a:r>
              <a:rPr lang="en-GB" b="1" dirty="0" smtClean="0">
                <a:solidFill>
                  <a:schemeClr val="tx1"/>
                </a:solidFill>
              </a:rPr>
              <a:t>	</a:t>
            </a:r>
          </a:p>
          <a:p>
            <a:pPr>
              <a:buSzTx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79"/>
          <p:cNvSpPr txBox="1">
            <a:spLocks/>
          </p:cNvSpPr>
          <p:nvPr/>
        </p:nvSpPr>
        <p:spPr>
          <a:xfrm>
            <a:off x="169658" y="9232260"/>
            <a:ext cx="34304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none" lIns="0" tIns="0" rIns="0" bIns="0" rtlCol="0" anchor="ctr">
            <a:spAutoFit/>
          </a:bodyPr>
          <a:lstStyle>
            <a:lvl1pPr marL="0" indent="0" algn="l" defTabSz="650230" rtl="0" eaLnBrk="1" latinLnBrk="0" hangingPunct="1">
              <a:spcBef>
                <a:spcPts val="0"/>
              </a:spcBef>
              <a:buSzTx/>
              <a:buNone/>
              <a:defRPr lang="en-US" sz="1600" kern="1200">
                <a:solidFill>
                  <a:srgbClr val="77777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78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2pPr>
            <a:lvl3pPr marL="19223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3pPr>
            <a:lvl4pPr marL="23668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4pPr>
            <a:lvl5pPr marL="28113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5pPr>
            <a:lvl6pPr marL="31669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6pPr>
            <a:lvl7pPr marL="35225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7pPr>
            <a:lvl8pPr marL="38781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8pPr>
            <a:lvl9pPr marL="4233778" indent="-715878" algn="ctr" defTabSz="584200">
              <a:spcBef>
                <a:spcPts val="3700"/>
              </a:spcBef>
              <a:buSzPct val="171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defRPr sz="1800"/>
            </a:pPr>
            <a:fld id="{86CB4B4D-7CA3-9044-876B-883B54F8677D}" type="slidenum">
              <a:rPr lang="en-US" sz="2400" b="1" smtClean="0">
                <a:latin typeface="Xerox Sans" pitchFamily="50" charset="0"/>
              </a:rPr>
              <a:pPr>
                <a:defRPr sz="1800"/>
              </a:pPr>
              <a:t>3</a:t>
            </a:fld>
            <a:endParaRPr lang="en-US" sz="2400" b="1" dirty="0">
              <a:latin typeface="Xerox Sans" pitchFamily="50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6CAF3D"/>
                </a:solidFill>
                <a:latin typeface="Xerox Sans" panose="02000000000000000000" pitchFamily="50" charset="0"/>
              </a:rPr>
              <a:t>Closing remarks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1594721"/>
            <a:ext cx="4914900" cy="6553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600" y="2362200"/>
            <a:ext cx="2746744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200" y="2143125"/>
            <a:ext cx="1362075" cy="79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1356" y="3276600"/>
            <a:ext cx="1133704" cy="1534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1409" y="5791200"/>
            <a:ext cx="1699366" cy="167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0364" y="4162143"/>
            <a:ext cx="3271836" cy="7091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600" y="6477000"/>
            <a:ext cx="1714500" cy="12763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46492" y="5105400"/>
            <a:ext cx="389308" cy="3418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443079" y="6739260"/>
            <a:ext cx="59272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493000" y="3493192"/>
            <a:ext cx="533400" cy="3930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130800" y="2586403"/>
            <a:ext cx="406581" cy="3163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162745" y="2362200"/>
            <a:ext cx="357420" cy="19754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130800" y="4044080"/>
            <a:ext cx="1981200" cy="5454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125292">
            <a:off x="8433199" y="2950671"/>
            <a:ext cx="922708" cy="7239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9172417">
            <a:off x="3182080" y="3173669"/>
            <a:ext cx="1677850" cy="7239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10800000">
            <a:off x="3225800" y="2247899"/>
            <a:ext cx="1298118" cy="7239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 rot="21365566">
            <a:off x="7438679" y="6586691"/>
            <a:ext cx="2396477" cy="7239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 rot="486842">
            <a:off x="7703383" y="4048676"/>
            <a:ext cx="1345464" cy="7239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9172417">
            <a:off x="3071853" y="5905280"/>
            <a:ext cx="3266472" cy="7239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2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Xerox Green 2014">
  <a:themeElements>
    <a:clrScheme name="Xerox Green">
      <a:dk1>
        <a:srgbClr val="000000"/>
      </a:dk1>
      <a:lt1>
        <a:srgbClr val="FFFFFF"/>
      </a:lt1>
      <a:dk2>
        <a:srgbClr val="FD9F13"/>
      </a:dk2>
      <a:lt2>
        <a:srgbClr val="E67600"/>
      </a:lt2>
      <a:accent1>
        <a:srgbClr val="6DAF3D"/>
      </a:accent1>
      <a:accent2>
        <a:srgbClr val="34BCBA"/>
      </a:accent2>
      <a:accent3>
        <a:srgbClr val="2895D5"/>
      </a:accent3>
      <a:accent4>
        <a:srgbClr val="7053AA"/>
      </a:accent4>
      <a:accent5>
        <a:srgbClr val="9B2583"/>
      </a:accent5>
      <a:accent6>
        <a:srgbClr val="E64BA2"/>
      </a:accent6>
      <a:hlink>
        <a:srgbClr val="6DAF3D"/>
      </a:hlink>
      <a:folHlink>
        <a:srgbClr val="6667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6D6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1033378" marR="0" indent="-715878" algn="ctr" defTabSz="584200" rtl="0" fontAlgn="auto" latinLnBrk="1" hangingPunct="0">
          <a:lnSpc>
            <a:spcPct val="100000"/>
          </a:lnSpc>
          <a:spcBef>
            <a:spcPts val="3700"/>
          </a:spcBef>
          <a:spcAft>
            <a:spcPts val="0"/>
          </a:spcAft>
          <a:buClrTx/>
          <a:buSzPct val="171000"/>
          <a:buFontTx/>
          <a:buChar char="•"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6D6D6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1033378" marR="0" indent="-715878" algn="ctr" defTabSz="584200" rtl="0" fontAlgn="auto" latinLnBrk="1" hangingPunct="0">
          <a:lnSpc>
            <a:spcPct val="100000"/>
          </a:lnSpc>
          <a:spcBef>
            <a:spcPts val="3700"/>
          </a:spcBef>
          <a:spcAft>
            <a:spcPts val="0"/>
          </a:spcAft>
          <a:buClrTx/>
          <a:buSzPct val="171000"/>
          <a:buFontTx/>
          <a:buChar char="•"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Xerox_Green_2014_4.3</Template>
  <TotalTime>1754</TotalTime>
  <Words>72</Words>
  <Application>Microsoft Office PowerPoint</Application>
  <PresentationFormat>Custom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Gill Sans</vt:lpstr>
      <vt:lpstr>Helvetica</vt:lpstr>
      <vt:lpstr>Lucida Grande</vt:lpstr>
      <vt:lpstr>Museo Sans For Dell</vt:lpstr>
      <vt:lpstr>Xerox Sans</vt:lpstr>
      <vt:lpstr>Xerox Green 2014</vt:lpstr>
      <vt:lpstr>PowerPoint Presentation</vt:lpstr>
      <vt:lpstr>Closing remarks</vt:lpstr>
      <vt:lpstr>Closing remarks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Text Understanding: Word Image Representation, Matching and Recognition</dc:title>
  <dc:creator>GORDO, Albert</dc:creator>
  <cp:lastModifiedBy>GORDO, Albert</cp:lastModifiedBy>
  <cp:revision>141</cp:revision>
  <dcterms:modified xsi:type="dcterms:W3CDTF">2016-04-10T14:22:58Z</dcterms:modified>
</cp:coreProperties>
</file>