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71" r:id="rId3"/>
    <p:sldId id="274" r:id="rId4"/>
    <p:sldId id="273" r:id="rId5"/>
    <p:sldId id="276" r:id="rId6"/>
    <p:sldId id="275" r:id="rId7"/>
    <p:sldId id="295"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2"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1"/>
  </p:normalViewPr>
  <p:slideViewPr>
    <p:cSldViewPr snapToGrid="0" snapToObjects="1">
      <p:cViewPr varScale="1">
        <p:scale>
          <a:sx n="104" d="100"/>
          <a:sy n="104" d="100"/>
        </p:scale>
        <p:origin x="232" y="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01T11:47:58.114" idx="2">
    <p:pos x="10" y="10"/>
    <p:text/>
    <p:extLst>
      <p:ext uri="{C676402C-5697-4E1C-873F-D02D1690AC5C}">
        <p15:threadingInfo xmlns:p15="http://schemas.microsoft.com/office/powerpoint/2012/main" timeZoneBias="480"/>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3-01T01:42:42.699"/>
    </inkml:context>
    <inkml:brush xml:id="br0">
      <inkml:brushProperty name="width" value="0.1" units="cm"/>
      <inkml:brushProperty name="height" value="0.2" units="cm"/>
      <inkml:brushProperty name="color" value="#EF0C4D"/>
      <inkml:brushProperty name="tip" value="rectangle"/>
      <inkml:brushProperty name="rasterOp" value="maskPen"/>
    </inkml:brush>
  </inkml:definitions>
  <inkml:trace contextRef="#ctx0" brushRef="#br0">1631 16,'-89'0,"12"0,53 0,-3 0,8 0,-4-3,5 3,1-3,3 3,-3 0,7 0,-1 0,3-2,1 2,-2-3,0 3,-1-2,1 2,0-2,-1 2,4 0,-3 0,5 0,-2 0,0 0,2 0,-5 0,3 0,-1 0,-2 0,5 0,-4 0,4 0,-5 0,2 0,-2 0,-4 0,-1 0,-3 0,-1 0,4 0,-3 0,7 0,-1 0,3 0,2 0,-3 0,-3 2,2-1,-3 2,0-1,3-1,-3 2,6-3,-1 0,4 1,-2-1,-1 4,0-3,-4 3,2-2,0 1,0 1,-1-4,4 4,-3-4,5 2,-5 0,5-2,-4 4,1-3,0 2,-1-2,4 2,-2-3,1 2,1-1,-5-1,2 4,-4-1,2 1,-4 1,3-2,-1 1,3-4,4 2,-2-2,0 1,-1 0,-2 0,-4 2,-1-2,0 3,-3-3,7 1,-7 0,7-1,-3 4,3-5,1 2,-4 1,3-2,-3 3,3-3,4 2,0-2,2 0,-1 1,0 0,0-1,-2 3,3-4,-5 5,5-5,-4 4,1-3,-2 3,-1-4,1 4,0-1,2 0,-1-1,3-1,-1-1,1 3,1-2,-3 2,4-1,-4 1,2-3,0 2,-3-2,3 0,-2 1,2 0,2 0,-6 3,2-2,-1 4,0-2,4-2,-2 1,1-3,0 1,0 0,-2 3,-11 9,0 1,-9 9,0 4,-1-2,1-2,6-6,8-9,8-2,2-3,16-2,-4-1,8 0,-10 0,-1 0,-2 0,1 4,-1-1,0 3,-1-3,0 0,3 2,1-1,-2 0,1-1,-3-1,2 2,-3 1,1-1,-1 2,-1-1,0 0,2 0,-3 2,2-4,-2 4,0-2,0-1,0 2,0-1,0 0,0 2,0-3,0 9,0-5,0 10,0-8,0 3,0-3,0-4,0 0,0 0,0-2,0 3,0-2,0 0,0 2,0-1,0 1,0-1,0-1,0 0,0 1,0 6,0-4,0 10,0-4,0 0,0-1,0-3,0-1,0 0,0-2,0-1,0 8,0-1,0 20,0 6,0-1,0 17,0-17,0 11,0-13,0-6,0-11,0-6,0-6,0-1,0-2,0 1,0 1,0-1,0 1,-5 49,-2 23,-1 4,1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3-01T01:43:07.776"/>
    </inkml:context>
    <inkml:brush xml:id="br0">
      <inkml:brushProperty name="width" value="0.1" units="cm"/>
      <inkml:brushProperty name="height" value="0.2" units="cm"/>
      <inkml:brushProperty name="color" value="#EF0C4D"/>
      <inkml:brushProperty name="tip" value="rectangle"/>
      <inkml:brushProperty name="rasterOp" value="maskPen"/>
    </inkml:brush>
  </inkml:definitions>
  <inkml:trace contextRef="#ctx0" brushRef="#br0">4486 1492,'0'13,"0"-3,0-7,0 1,0 2,0-1,-2 1,2-1,-1 0,1 1,0 0,0-1,-2 1,0-2,1 3,-1-3,2 2,-1-1,0 0,0 1,1 2,0 3,0-3,0 4,0-5,0-1,0 0,0-1,0 0,-2 2,2-2,-1 0,1 1,0-2,-2 6,1-3,-1 7,2-4,0 7,0-7,0 3,0-6,0-1,0-1,0 0,0 1,0-2,0 5,0-2,0 4,0-2,0 0,0 0,0-2,0-1,0-1,-2 0,2 3,-1-3,1 1,-2-1,2-1,-2 5,2-1,0 3,0-2,0 1,0-4,0 0,0 2,0-4,-2 6,2-3,-2 2,2 0,0 0,-3 1,3-1,-2-2,2-1,0-2,0 2,0 1,0 2,0 0,0-3,0 3,0 1,0 1,-2 2,1-4,-1-3,0 3,2-5,-2 2,2-1,0 0,0 1,-2 2,1 0,-1 1,2 4,0-5,-2 4,1-8,-1 2,2-1,0 0,0 2,0 5,0 2,0 3,0-3,0 3,0-7,0 1,0-5,0-3,0 3,0-1,-1 1,0 2,0-1,-1 2,1 0,-3 0,1 4,0-2,-1 2,3-4,-2-3,2 0,0-2,1 2,0 0,0 4,0 3,0-3,0 3,-2-4,1-2,-1-1,1-1,-1-2,0 3,0-1,1 0,-2 1,3-2,-2 5,0-2,2 4,-2 2,0-3,1 3,-3-4,4-2,-3-1,2-3,1 2,-2 1,2 0,0-1,0 0,0 0,0 1,0-1,0 0,0 0,0 2,-1-3,0 2,0-1,-1-1,2 2,-4 2,4 1,-2-1,2-2,0-3,0 3,-1-1,0 2,0-2,1-1,-4 2,3-2,-3 13,4-4,0 15,0-4,0 4,0-4,0-1,0-9,0-1,0-7,0 0,-6-4,2 0,-4-2,2 0,3 0,-5 0,4 0,-3 0,3 3,0 0,0 2,0-1,1-3,-4-1,2 0,0-1,1-3,1 1,-1-5,0 4,0-2,2 0,-1 2,2-2,-1 2,1-2,1-2,0-1,0-1,-3-3,2 3,-3-3,3 6,-2 1,2 3,-2-2,3-5,-4 1,4-8,-5-2,1 0,0-8,-1 8,4-9,-4 10,4-1,-3 6,3 3,-1 4,2 0,0 0,0 0,-1-1,0-2,0 3,-1-4,1-3,-1 3,-1-7,3 7,-7-18,6 12,-2-31,0 20,2-28,-2 17,3-12,0 14,0 1,0 11,0 2,0 8,0 3,0 4,0-3,0 1,0-19,0 11,0-22,0 13,0-3,-3 6,2 5,-1 4,0 4,2 4,-2 2,1-3,-2-4,1-4,-3-2,4-1,-4 0,4 4,-3 2,3 2,-1 4,2 0,0 1,0-5,0 1,0-13,0 2,-4-22,3 15,-4-19,2 20,2-8,-4 10,4 5,-2 6,3 6,0 1,0-5,0-1,0-7,0-4,0 0,0-6,0 0,0 5,0 2,0 8,0 3,0 5,0 3,0-4,0 0,0-7,0 0,0-4,0 0,0 4,0 1,0 7,0 0,0 1,0-2,0-5,0-4,0-1,-2-1,1 4,-2 1,3 4,0 2,0 1,-1 1,0-11,0-17,1-14,0 2,0-10,0 17,4-11,-3 17,2 4,-3 14,0 3,0-2,0 2,0-3,0-3,0 9,0-4,0 8,0-2,0-3,0-2,0-2,0-8,0 6,0-8,0 9,0 1,0 4,0 2,0 1,0-1,0 1,0-5,0 2,0 0,0 2,0-2,-1 5,1-1,-5-4,2 2,-3-9,1 6,-1-7,1 7,1 0,1 1,0 5,2-2,-4 3,-2 0,2 1,-3-2,5 3,-1-3,1-1,0 2,-1-2,-1 2,-2 2,2 0,-4-1,5 1,-2-3,1 3,2-3,-3 1,0 0,1 1,-7-5,4 3,-5-4,4 4,-1-1,4 1,0 0,2 2,0-1,-3 3,-1-2,-5 0,-1-2,-9-2,0-4,-6-1,0-3,0 2,6 0,4 3,6 1,6 3,-2 1,4 4,-3-2,3 2,-3 0,4 0,-5-2,5 0,-4-1,4 0,-2 3,0-2,2 2,-7 0,4 0,-3 0,-3 0,-1 0,-4 0,0 0,0 0,5 0,-1-2,8 2,-3-2,5 0,-4 2,1-2,-6 0,-6 1,0-4,-8 4,3-5,-5-1,5 0,-3-4,8 5,-4 0,6 0,-12-1,4 3,-23 0,16 4,-23-4,9 3,-5-3,2 0,12 0,3-1,14 0,-2 4,11-1,-2 2,3 0,1 0,0 0,0 0,-1 0,1 0,0 0,-1 0,1 0,0 0,-4 0,-1 0,-9 0,4 0,-8 0,8 0,-9 4,13-2,-6 5,9-3,1-1,4-2,3 1,-2-2,-4 4,-4 0,-4 1,-4 2,-2 0,0-1,1 1,9-2,1-2,7-1,0-2,1 0,-1 0,-2 0,-2 0,1 2,0-1,0 1,-1-2,4 0,0 0,1 0,1 3,-2 0,2 3,-1-2,2 0,-2-2,-1-1,0-1,1 0,-1 2,2-1,-3 3,0 0,-6 2,-12 0,5 0,-9 1,7-3,3 1,-4-5,9 3,1-1,7-1,0 1,1-2,0 0,-2 0,3 0,-5 3,2 0,-4 3,2-1,-1-3,1 2,2-3,1 3,3-4,0 4,1 1,0 0,1 2,0-3,-2 1,1 0,-1-2,1 4,1-2,-1 0,2 1,-3-3,2 4,-3-4,2 2,-1 0,2-1,-2 1,0 0,0-1,0 1,0-1,-1 0,-1-2,0-1,-1-1,1 0,0 0,-1 0,1 0,1 5,3 0,-1 3,2-2,0-3,0 4,0-3,0 2,0-1,0 0,0 1,0-1,0 7,-2 0,1 3,-5 7,3-11,0 11,-1-12,3 3,-1-6,2-1,0-2,0 2,0-1,0 2,0-3,-3 9,3-6,-3 6,3-4,0-2,0-1,0-1,0 0,0 1,0-1,0 1,0-1,0 0,0 1,0 0,0 1,0 5,0 2,0 4,0 4,0-3,0 4,0-6,0-3,0-3,0-3,0-4,0 2,0-1,0 0,0 0,0 1,0-1,0 2,0 1,0 1,0 0,0 1,0-1,0-3,0 0,0-1,0 0,0 1,0 0,0 0,0 2,0-1,-2 2,1-5,-1 2,2-1,0-1,-1 3,1-2,-2 0,1 0,0 0,0 0,-1 1,2-2,-3 2,2-1,0 0,1 1,-1-2,0 2,0 0,1-1,-1 0,-1-1,1 2,-1-1,2 1,0-2,0 2,0-1,0 2,0-3,0 1,0 1,0-1,0 0,0 2,0-3,0 2,0-1,0 0,0 2,0-3,0 3,0-2,0 0,0 4,0-4,0 5,0-6,0 4,0-4,0 2,0-1,0 0,0 0,0 2,0-4,0 4,0-2,0 0,0 1,0 2,0 0,3 11,2 7,-1-7,0 4,-4-17,0 3,0 4,0-3,0 7,-2-7,1 7,-3-7,2 1,0-3,0-4,1 2,0 0,-2-2,3 5,-4-3,4 3,-4 1,3-1,-3 0,3-2,-2-1,2-3,0 2,1 1,-2 0,2 0,-3 0,2-2,-3 5,2-5,-3 4,3-4,-2 5,4-5,-2 2,0-1,2 0,-3 1,3-1,-2 1,2-1,-1 0,1 2,-2-1,2 2,0 1,0 1,-1-4,0 3,0-5,1 2,0-1,0 0,0 0,0 2,0 0,0 6,0 1,0 0,0 3,0-7,0 3,0-4,0-2,0-1,2 38,-1-28,2 31,-3-40,0-1,0-1,1 0,-1 8,2-1,-2 12,0 0,0 0,0-2,0-8,0-1,0-6,0-1,0-1,0 0,0 1,0 6,0-3,-3 7,3-5,-5 2,4-4,-1-2,1-1,0-3,0 3,1-1,0 8,-2-4,1 8,-3-4,3 1,-4-1,5-6,-2-1,2-1,0 0,0 1,0 0,0 1,0 5,0 2,0-1,0 4,0-7,0 3,0-6,0-1,0-1,0 0,0 3,0 4,0 2,0 3,0 1,0 0,0-4,0-1,0-7,0 3,0-5,-2 2,2-1,-2 0,1 0,1 4,-1 20,-4 18,3 0,-7 16,4-18,-1 1,-1-5,6-17,-4-5,4-9,-1-4,2-2,-3 3,2-2,-3 5,3-6,0 4,0-4,1 2,-2-1,2 0,-2 1,2-1,-2 0,0 0,-1 0,-1 2,4-3,-4 2,4-1,-3-1,3 2,-4 0,3 2,-3 5,3-2,-2 2,3-4,0 0,0-2,0-1,0-1,0 0,0 6,0-2,0 8,0-3,0 4,0-4,0-1,0-4,0 0,0-2,0-1,0-1,0 0,0 0,0 1,0-2,0 4,0-4,0 2,0-2,0 2,-1-1,1 1,-2-1,1-1,0 3,-3 4,1 3,-3 3,3-3,-3 3,4-7,-2 1,2-3,2-4,0 2,-1 0,-2 1,1-1,-1 0,2-2,0 1,-1 0,2 0,-1 4,-2 1,2 2,-1 1,2-7,0 3,-2-5,2 2,-2-1,2 0,0 3,0 0,0 5,0 1,0 4,0-4,0 2,0-8,0 4,0-8,0 2,0 0,0-3,-1 4,0-1,0 0,1 0,-2-2,2 1,-3 0,2 1,0-1,-3 6,3 1,-4 6,4 5,-1-4,-1 3,2-8,-1-4,0-1,1-5,-1 2,0-2,1 1,-2 0,-1-1,0-1,1 1,2 1,1 2,-4-4,-1 0,0-1,-2-2,4 2,-3-2,0 1,0-1,0 2,2-2,-1 0,-3 0,3 0,-2 0,2-2,3-2,-2 0,4-4,-2 5,-1-3,1 1,-1-2,0 1,3-3,-3 5,3-2,-5 2,3 0,-1-2,0 0,2-3,-3 0,3 0,-2 2,2-1,-2 3,3-1,-4 3,1-2,-2-1,0-6,2 2,-2-12,1 2,-4-9,4 5,-1 2,4 8,-4 1,5 6,-4 1,4-5,-2-6,2-4,0-6,0 3,0 0,-2 5,2 3,-4 5,3 0,-3 4,4 3,-1-1,-2 1,2-3,-2 2,1-2,2-3,-2-4,2-9,0 8,0-7,0 12,-2 0,2 1,-2 5,2-2,0-5,0-5,0-4,0-7,0 3,0 0,0 2,0 8,0 1,0 4,0 2,0 1,-1 2,1-1,-3 0,1 0,-2 0,2 1,1-3,1 3,0-4,0 2,0-4,0 4,-2-3,1-1,-3-1,4-2,-2 4,-1-4,2 3,-1-3,0 3,1-3,-1 3,0-3,1 4,-3-4,3-1,-4-4,4 0,-4 1,4 3,-1 1,2 6,0 1,0 2,0-17,0 2,0-22,0 5,-4-6,3 10,-6-1,6 18,-2-3,1 11,2 1,-1 0,1-1,0-2,0 0,0 0,0 2,0-2,-2 5,2-2,-2-6,2 0,0-13,0 6,0-9,0 9,0-3,0 4,0 7,0-2,0 9,0-2,0-6,0-11,0-11,0-2,0-5,0 11,0 0,0 7,0 12,0-1,0 8,0-3,0-3,0 2,0-9,0 7,0-3,0 3,0 4,0 0,0 1,0-2,0 0,0 0,0-2,0 5,0-2,0 1,0 0,0-1,0-2,-2 0,-1-6,-3-5,-1-5,0-4,0-1,0 0,3 9,-1 2,4 9,-1 2,2 1,-1-2,1 1,-2-9,0 6,2 0,-2 1,2 5,0-2,0 0,0 1,0-13,0-14,0 9,0-17,0 20,0-8,0-1,0 5,0 5,0 6,0 4,0 2,0 1,0 0,0-1,0-2,0-1,0 1,0 2,0-1,0 4,0-2,0-2,0 1,0-3,0 1,0 2,0-2,0 5,0-4,0 4,0-5,0 5,0-2,0 1,0-3,0 0,0-12,0-6,0-10,0 4,0-7,0 14,0-10,0 15,0 2,0 11,0 1,0 2,0-6,0-3,0-5,0 1,0-1,0 4,0 1,0 6,0 1,0 2,0-6,0-3,0-9,0-2,0 0,0 2,0 8,0 1,0 3,0 4,0-2,0 1,0 1,0 0,0 0,0 2,0-3,0 2,0 0,0-2,0-4,0-3,0 0,0 1,0 3,0 1,0 2,-2 1,2 2,-2 0,2-3,0 2,-1 0,1-1,-2-2,2 3,0-3,0 4,-2-2,1-2,-1-5,2-1,0-4,0 4,-2 1,2 4,-2 2,2 1,-1 3,-3-1,2-2,-2 1,4-3,0 4,0-2,-1 1,-1 2,-1-3,-3 4,2-1,-1 2,-1-3,2 2,-1-6,1 4,0-2,1 3,0 0,-5-1,4 0,-4 2,2-2,2 2,-4-2,3-2,-4 0,5 0,-5 4,5-1,-2 2,0 0,2 1,-3-3,4 1,-2-1,0 2,1 0,-3-2,4 1,-5-3,4 4,-2-2,1 2,1 0,-3-1,3 2,-2-2,-3 2,2 0,-5 0,2 0,1 0,2 0,-1 0,4 0,-2 0,0 0,2 0,-3 0,3-1,-1 0,-1 0,1 1,0 0,-2 0,3 0,-2-2,0 2,2-3,-5 1,5-2,-2 2,2 0,-2 2,-3 0,3 0,-4 0,3 0,-2 0,0-2,0-1,2-1,-2 2,5-1,-2 3,1-2,0 2,-3 0,3 0,-1 0,0 0,2 0,-5 0,2-2,-2 1,0-1,-1 0,1 2,2-2,-1 2,1 0,-2 0,2 0,-2 0,3-2,-3 1,-1-1,-2 2,1 0,-1 0,2-2,1 2,2-3,-1 3,4 0,-2 0,-2-1,4-1,-6 0,3-1,-2 2,-1-1,-3 2,3 0,-3 0,4 0,-1 0,1 0,0 0,0 0,2-1,-2 0,3 0,-4-1,4 1,0-1,1 2,0 0,-2 0,2 0,0 0,0 0,0-1,-2 0,2 0,1 1,0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72308-B97F-494A-9E94-912A0C8A4123}" type="datetimeFigureOut">
              <a:rPr lang="en-US" smtClean="0"/>
              <a:t>3/1/19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B0988E-A4A3-1D4C-A2FB-9BF5C3B9A36E}" type="slidenum">
              <a:rPr lang="en-US" smtClean="0"/>
              <a:t>‹#›</a:t>
            </a:fld>
            <a:endParaRPr lang="en-US"/>
          </a:p>
        </p:txBody>
      </p:sp>
    </p:spTree>
    <p:extLst>
      <p:ext uri="{BB962C8B-B14F-4D97-AF65-F5344CB8AC3E}">
        <p14:creationId xmlns:p14="http://schemas.microsoft.com/office/powerpoint/2010/main" val="189410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black hole. The gas in close proximity to it (accretion disk) is compressed and heated so emits radiation. Imagine it emits a spectrum that the one in the picture, and focus on CIV emission - In reality, CIV is two lines but due to thermal motion of the atoms and doppler shifts it appears as one</a:t>
            </a:r>
          </a:p>
        </p:txBody>
      </p:sp>
      <p:sp>
        <p:nvSpPr>
          <p:cNvPr id="4" name="Slide Number Placeholder 3"/>
          <p:cNvSpPr>
            <a:spLocks noGrp="1"/>
          </p:cNvSpPr>
          <p:nvPr>
            <p:ph type="sldNum" sz="quarter" idx="5"/>
          </p:nvPr>
        </p:nvSpPr>
        <p:spPr/>
        <p:txBody>
          <a:bodyPr/>
          <a:lstStyle/>
          <a:p>
            <a:fld id="{E7B0988E-A4A3-1D4C-A2FB-9BF5C3B9A36E}" type="slidenum">
              <a:rPr lang="en-US" smtClean="0"/>
              <a:t>2</a:t>
            </a:fld>
            <a:endParaRPr lang="en-US"/>
          </a:p>
        </p:txBody>
      </p:sp>
    </p:spTree>
    <p:extLst>
      <p:ext uri="{BB962C8B-B14F-4D97-AF65-F5344CB8AC3E}">
        <p14:creationId xmlns:p14="http://schemas.microsoft.com/office/powerpoint/2010/main" val="3099929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t>
            </a:r>
            <a:r>
              <a:rPr lang="en-US" dirty="0" err="1"/>
              <a:t>imagin</a:t>
            </a:r>
            <a:r>
              <a:rPr lang="en-US" dirty="0"/>
              <a:t> a gas cloud in the outflow. It is made of only CIV for simplicity and moving at a velocity v with respect to the emission source</a:t>
            </a:r>
          </a:p>
        </p:txBody>
      </p:sp>
      <p:sp>
        <p:nvSpPr>
          <p:cNvPr id="4" name="Slide Number Placeholder 3"/>
          <p:cNvSpPr>
            <a:spLocks noGrp="1"/>
          </p:cNvSpPr>
          <p:nvPr>
            <p:ph type="sldNum" sz="quarter" idx="5"/>
          </p:nvPr>
        </p:nvSpPr>
        <p:spPr/>
        <p:txBody>
          <a:bodyPr/>
          <a:lstStyle/>
          <a:p>
            <a:fld id="{E7B0988E-A4A3-1D4C-A2FB-9BF5C3B9A36E}" type="slidenum">
              <a:rPr lang="en-US" smtClean="0"/>
              <a:t>3</a:t>
            </a:fld>
            <a:endParaRPr lang="en-US"/>
          </a:p>
        </p:txBody>
      </p:sp>
    </p:spTree>
    <p:extLst>
      <p:ext uri="{BB962C8B-B14F-4D97-AF65-F5344CB8AC3E}">
        <p14:creationId xmlns:p14="http://schemas.microsoft.com/office/powerpoint/2010/main" val="1314743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gas cloud absorbs CIV emission and produces two CIV absorption lines </a:t>
            </a:r>
            <a:r>
              <a:rPr lang="en-US" dirty="0" err="1"/>
              <a:t>blueshifted</a:t>
            </a:r>
            <a:r>
              <a:rPr lang="en-US" dirty="0"/>
              <a:t> a distance v (in velocity space) corresponding to the velocity of the cloud. Note that atomic physics dictates that the separation between the two lines of CIV is approx. 500 km/s</a:t>
            </a:r>
          </a:p>
        </p:txBody>
      </p:sp>
      <p:sp>
        <p:nvSpPr>
          <p:cNvPr id="4" name="Slide Number Placeholder 3"/>
          <p:cNvSpPr>
            <a:spLocks noGrp="1"/>
          </p:cNvSpPr>
          <p:nvPr>
            <p:ph type="sldNum" sz="quarter" idx="5"/>
          </p:nvPr>
        </p:nvSpPr>
        <p:spPr/>
        <p:txBody>
          <a:bodyPr/>
          <a:lstStyle/>
          <a:p>
            <a:fld id="{E7B0988E-A4A3-1D4C-A2FB-9BF5C3B9A36E}" type="slidenum">
              <a:rPr lang="en-US" smtClean="0"/>
              <a:t>4</a:t>
            </a:fld>
            <a:endParaRPr lang="en-US"/>
          </a:p>
        </p:txBody>
      </p:sp>
    </p:spTree>
    <p:extLst>
      <p:ext uri="{BB962C8B-B14F-4D97-AF65-F5344CB8AC3E}">
        <p14:creationId xmlns:p14="http://schemas.microsoft.com/office/powerpoint/2010/main" val="2836347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imagine another cloud appearing in between the first one and the source. It moves at 500 km/s slower than the previous one. Thus, this cloud will absorb CIV and produce two lines but at a position v-500 </a:t>
            </a:r>
          </a:p>
          <a:p>
            <a:endParaRPr lang="en-US" dirty="0"/>
          </a:p>
        </p:txBody>
      </p:sp>
      <p:sp>
        <p:nvSpPr>
          <p:cNvPr id="4" name="Slide Number Placeholder 3"/>
          <p:cNvSpPr>
            <a:spLocks noGrp="1"/>
          </p:cNvSpPr>
          <p:nvPr>
            <p:ph type="sldNum" sz="quarter" idx="5"/>
          </p:nvPr>
        </p:nvSpPr>
        <p:spPr/>
        <p:txBody>
          <a:bodyPr/>
          <a:lstStyle/>
          <a:p>
            <a:fld id="{E7B0988E-A4A3-1D4C-A2FB-9BF5C3B9A36E}" type="slidenum">
              <a:rPr lang="en-US" smtClean="0"/>
              <a:t>5</a:t>
            </a:fld>
            <a:endParaRPr lang="en-US"/>
          </a:p>
        </p:txBody>
      </p:sp>
    </p:spTree>
    <p:extLst>
      <p:ext uri="{BB962C8B-B14F-4D97-AF65-F5344CB8AC3E}">
        <p14:creationId xmlns:p14="http://schemas.microsoft.com/office/powerpoint/2010/main" val="2546043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Highlighted in red is the absorption of the second cloud. Note that there is an overlap between two lines (one of each cloud). Because the second cloud is closer to the source, it will absorb all the radiation it can (left red line), so the cloud in front will not be able to absorb much. In other words, the second cloud masks the emission to the first cloud. This makes the first cloud loose acceleration. However, when the second cloud increases the relative speed a little bit, the overlap between lines disappears and the first cloud recovers acceleration again, quickly reaching an overlap between lines. This will end up in setting these two clouds in a stable position where the two lines are overlapping, and therefore the two clouds will get locked to a relative velocity of 500 km/s between them. Now, the spectrum of carbon IV shows 3 lines instead of two, indicating that line locking happens and that radiation acceleration is present. Because the clouds are not made of only CIV but many metals, every single metal line now will also show another component of itself at 500 km/s. CIV line locking is set.</a:t>
            </a:r>
          </a:p>
        </p:txBody>
      </p:sp>
      <p:sp>
        <p:nvSpPr>
          <p:cNvPr id="4" name="Slide Number Placeholder 3"/>
          <p:cNvSpPr>
            <a:spLocks noGrp="1"/>
          </p:cNvSpPr>
          <p:nvPr>
            <p:ph type="sldNum" sz="quarter" idx="5"/>
          </p:nvPr>
        </p:nvSpPr>
        <p:spPr/>
        <p:txBody>
          <a:bodyPr/>
          <a:lstStyle/>
          <a:p>
            <a:fld id="{E7B0988E-A4A3-1D4C-A2FB-9BF5C3B9A36E}" type="slidenum">
              <a:rPr lang="en-US" smtClean="0"/>
              <a:t>6</a:t>
            </a:fld>
            <a:endParaRPr lang="en-US"/>
          </a:p>
        </p:txBody>
      </p:sp>
    </p:spTree>
    <p:extLst>
      <p:ext uri="{BB962C8B-B14F-4D97-AF65-F5344CB8AC3E}">
        <p14:creationId xmlns:p14="http://schemas.microsoft.com/office/powerpoint/2010/main" val="1545348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the 3 features in the CIV absorption feature due to line locking. Dashed lines are the locked components, and solid the original lines. </a:t>
            </a:r>
          </a:p>
        </p:txBody>
      </p:sp>
      <p:sp>
        <p:nvSpPr>
          <p:cNvPr id="4" name="Slide Number Placeholder 3"/>
          <p:cNvSpPr>
            <a:spLocks noGrp="1"/>
          </p:cNvSpPr>
          <p:nvPr>
            <p:ph type="sldNum" sz="quarter" idx="5"/>
          </p:nvPr>
        </p:nvSpPr>
        <p:spPr/>
        <p:txBody>
          <a:bodyPr/>
          <a:lstStyle/>
          <a:p>
            <a:fld id="{E7B0988E-A4A3-1D4C-A2FB-9BF5C3B9A36E}" type="slidenum">
              <a:rPr lang="en-US" smtClean="0"/>
              <a:t>7</a:t>
            </a:fld>
            <a:endParaRPr lang="en-US"/>
          </a:p>
        </p:txBody>
      </p:sp>
    </p:spTree>
    <p:extLst>
      <p:ext uri="{BB962C8B-B14F-4D97-AF65-F5344CB8AC3E}">
        <p14:creationId xmlns:p14="http://schemas.microsoft.com/office/powerpoint/2010/main" val="509513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lines (solid) have a companion component at 500 km/s due to CIV </a:t>
            </a:r>
            <a:r>
              <a:rPr lang="en-US"/>
              <a:t>line locking</a:t>
            </a:r>
          </a:p>
        </p:txBody>
      </p:sp>
      <p:sp>
        <p:nvSpPr>
          <p:cNvPr id="4" name="Slide Number Placeholder 3"/>
          <p:cNvSpPr>
            <a:spLocks noGrp="1"/>
          </p:cNvSpPr>
          <p:nvPr>
            <p:ph type="sldNum" sz="quarter" idx="5"/>
          </p:nvPr>
        </p:nvSpPr>
        <p:spPr/>
        <p:txBody>
          <a:bodyPr/>
          <a:lstStyle/>
          <a:p>
            <a:fld id="{E7B0988E-A4A3-1D4C-A2FB-9BF5C3B9A36E}" type="slidenum">
              <a:rPr lang="en-US" smtClean="0"/>
              <a:t>8</a:t>
            </a:fld>
            <a:endParaRPr lang="en-US"/>
          </a:p>
        </p:txBody>
      </p:sp>
    </p:spTree>
    <p:extLst>
      <p:ext uri="{BB962C8B-B14F-4D97-AF65-F5344CB8AC3E}">
        <p14:creationId xmlns:p14="http://schemas.microsoft.com/office/powerpoint/2010/main" val="2038889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9A59D-02A0-7346-B50B-E161D90CC6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683985-83DB-C144-99C7-2C82C1C8AD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F0E80D-FC07-9B47-92F5-25AC728C82B4}"/>
              </a:ext>
            </a:extLst>
          </p:cNvPr>
          <p:cNvSpPr>
            <a:spLocks noGrp="1"/>
          </p:cNvSpPr>
          <p:nvPr>
            <p:ph type="dt" sz="half" idx="10"/>
          </p:nvPr>
        </p:nvSpPr>
        <p:spPr/>
        <p:txBody>
          <a:bodyPr/>
          <a:lstStyle/>
          <a:p>
            <a:fld id="{C71C1F8B-6E09-CE42-A09A-1CB7D39299BF}" type="datetimeFigureOut">
              <a:rPr lang="en-US" smtClean="0"/>
              <a:t>3/1/19</a:t>
            </a:fld>
            <a:endParaRPr lang="en-US"/>
          </a:p>
        </p:txBody>
      </p:sp>
      <p:sp>
        <p:nvSpPr>
          <p:cNvPr id="5" name="Footer Placeholder 4">
            <a:extLst>
              <a:ext uri="{FF2B5EF4-FFF2-40B4-BE49-F238E27FC236}">
                <a16:creationId xmlns:a16="http://schemas.microsoft.com/office/drawing/2014/main" id="{F9560F48-E425-0D43-9504-CBAC100AFC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5E0E9-AE0E-3242-86B5-CE2A7341DDC7}"/>
              </a:ext>
            </a:extLst>
          </p:cNvPr>
          <p:cNvSpPr>
            <a:spLocks noGrp="1"/>
          </p:cNvSpPr>
          <p:nvPr>
            <p:ph type="sldNum" sz="quarter" idx="12"/>
          </p:nvPr>
        </p:nvSpPr>
        <p:spPr/>
        <p:txBody>
          <a:bodyPr/>
          <a:lstStyle/>
          <a:p>
            <a:fld id="{4E56BF5E-9021-864B-B358-DA185BE91DDE}" type="slidenum">
              <a:rPr lang="en-US" smtClean="0"/>
              <a:t>‹#›</a:t>
            </a:fld>
            <a:endParaRPr lang="en-US"/>
          </a:p>
        </p:txBody>
      </p:sp>
    </p:spTree>
    <p:extLst>
      <p:ext uri="{BB962C8B-B14F-4D97-AF65-F5344CB8AC3E}">
        <p14:creationId xmlns:p14="http://schemas.microsoft.com/office/powerpoint/2010/main" val="2816552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4D74-F8DF-6445-8CCD-0D901D288E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257CFB-549E-D74B-A26F-680FF31DE5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636BC-6833-B743-BAF7-4E79D125BCBE}"/>
              </a:ext>
            </a:extLst>
          </p:cNvPr>
          <p:cNvSpPr>
            <a:spLocks noGrp="1"/>
          </p:cNvSpPr>
          <p:nvPr>
            <p:ph type="dt" sz="half" idx="10"/>
          </p:nvPr>
        </p:nvSpPr>
        <p:spPr/>
        <p:txBody>
          <a:bodyPr/>
          <a:lstStyle/>
          <a:p>
            <a:fld id="{C71C1F8B-6E09-CE42-A09A-1CB7D39299BF}" type="datetimeFigureOut">
              <a:rPr lang="en-US" smtClean="0"/>
              <a:t>3/1/19</a:t>
            </a:fld>
            <a:endParaRPr lang="en-US"/>
          </a:p>
        </p:txBody>
      </p:sp>
      <p:sp>
        <p:nvSpPr>
          <p:cNvPr id="5" name="Footer Placeholder 4">
            <a:extLst>
              <a:ext uri="{FF2B5EF4-FFF2-40B4-BE49-F238E27FC236}">
                <a16:creationId xmlns:a16="http://schemas.microsoft.com/office/drawing/2014/main" id="{FBCF9A1F-5924-974E-A5B5-A2C04839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774487-C423-4C41-95EF-1FE264539C67}"/>
              </a:ext>
            </a:extLst>
          </p:cNvPr>
          <p:cNvSpPr>
            <a:spLocks noGrp="1"/>
          </p:cNvSpPr>
          <p:nvPr>
            <p:ph type="sldNum" sz="quarter" idx="12"/>
          </p:nvPr>
        </p:nvSpPr>
        <p:spPr/>
        <p:txBody>
          <a:bodyPr/>
          <a:lstStyle/>
          <a:p>
            <a:fld id="{4E56BF5E-9021-864B-B358-DA185BE91DDE}" type="slidenum">
              <a:rPr lang="en-US" smtClean="0"/>
              <a:t>‹#›</a:t>
            </a:fld>
            <a:endParaRPr lang="en-US"/>
          </a:p>
        </p:txBody>
      </p:sp>
    </p:spTree>
    <p:extLst>
      <p:ext uri="{BB962C8B-B14F-4D97-AF65-F5344CB8AC3E}">
        <p14:creationId xmlns:p14="http://schemas.microsoft.com/office/powerpoint/2010/main" val="219383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54649-A8E1-F44D-BF45-F664E1CEBA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64499A-0DA3-4E46-8ABB-AA1A76A5FA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562327-C621-F549-8976-E3209D358E41}"/>
              </a:ext>
            </a:extLst>
          </p:cNvPr>
          <p:cNvSpPr>
            <a:spLocks noGrp="1"/>
          </p:cNvSpPr>
          <p:nvPr>
            <p:ph type="dt" sz="half" idx="10"/>
          </p:nvPr>
        </p:nvSpPr>
        <p:spPr/>
        <p:txBody>
          <a:bodyPr/>
          <a:lstStyle/>
          <a:p>
            <a:fld id="{C71C1F8B-6E09-CE42-A09A-1CB7D39299BF}" type="datetimeFigureOut">
              <a:rPr lang="en-US" smtClean="0"/>
              <a:t>3/1/19</a:t>
            </a:fld>
            <a:endParaRPr lang="en-US"/>
          </a:p>
        </p:txBody>
      </p:sp>
      <p:sp>
        <p:nvSpPr>
          <p:cNvPr id="5" name="Footer Placeholder 4">
            <a:extLst>
              <a:ext uri="{FF2B5EF4-FFF2-40B4-BE49-F238E27FC236}">
                <a16:creationId xmlns:a16="http://schemas.microsoft.com/office/drawing/2014/main" id="{4D9D80FC-B833-6C4E-BD37-23270F460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982CD-C9FB-124F-86BE-694169DCC1D2}"/>
              </a:ext>
            </a:extLst>
          </p:cNvPr>
          <p:cNvSpPr>
            <a:spLocks noGrp="1"/>
          </p:cNvSpPr>
          <p:nvPr>
            <p:ph type="sldNum" sz="quarter" idx="12"/>
          </p:nvPr>
        </p:nvSpPr>
        <p:spPr/>
        <p:txBody>
          <a:bodyPr/>
          <a:lstStyle/>
          <a:p>
            <a:fld id="{4E56BF5E-9021-864B-B358-DA185BE91DDE}" type="slidenum">
              <a:rPr lang="en-US" smtClean="0"/>
              <a:t>‹#›</a:t>
            </a:fld>
            <a:endParaRPr lang="en-US"/>
          </a:p>
        </p:txBody>
      </p:sp>
    </p:spTree>
    <p:extLst>
      <p:ext uri="{BB962C8B-B14F-4D97-AF65-F5344CB8AC3E}">
        <p14:creationId xmlns:p14="http://schemas.microsoft.com/office/powerpoint/2010/main" val="3656823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F20F-E6A2-0C46-99F0-4501915AE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5C16D1-199B-D54A-8FA1-92886F178C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F5D84C-10DF-EA40-8EEF-B6C56DDC6AC6}"/>
              </a:ext>
            </a:extLst>
          </p:cNvPr>
          <p:cNvSpPr>
            <a:spLocks noGrp="1"/>
          </p:cNvSpPr>
          <p:nvPr>
            <p:ph type="dt" sz="half" idx="10"/>
          </p:nvPr>
        </p:nvSpPr>
        <p:spPr/>
        <p:txBody>
          <a:bodyPr/>
          <a:lstStyle/>
          <a:p>
            <a:fld id="{C71C1F8B-6E09-CE42-A09A-1CB7D39299BF}" type="datetimeFigureOut">
              <a:rPr lang="en-US" smtClean="0"/>
              <a:t>3/1/19</a:t>
            </a:fld>
            <a:endParaRPr lang="en-US"/>
          </a:p>
        </p:txBody>
      </p:sp>
      <p:sp>
        <p:nvSpPr>
          <p:cNvPr id="5" name="Footer Placeholder 4">
            <a:extLst>
              <a:ext uri="{FF2B5EF4-FFF2-40B4-BE49-F238E27FC236}">
                <a16:creationId xmlns:a16="http://schemas.microsoft.com/office/drawing/2014/main" id="{038EAA85-FE86-494C-953F-D4E9E9E81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69C86-4F74-DB44-8E84-F23FD63535B4}"/>
              </a:ext>
            </a:extLst>
          </p:cNvPr>
          <p:cNvSpPr>
            <a:spLocks noGrp="1"/>
          </p:cNvSpPr>
          <p:nvPr>
            <p:ph type="sldNum" sz="quarter" idx="12"/>
          </p:nvPr>
        </p:nvSpPr>
        <p:spPr/>
        <p:txBody>
          <a:bodyPr/>
          <a:lstStyle/>
          <a:p>
            <a:fld id="{4E56BF5E-9021-864B-B358-DA185BE91DDE}" type="slidenum">
              <a:rPr lang="en-US" smtClean="0"/>
              <a:t>‹#›</a:t>
            </a:fld>
            <a:endParaRPr lang="en-US"/>
          </a:p>
        </p:txBody>
      </p:sp>
    </p:spTree>
    <p:extLst>
      <p:ext uri="{BB962C8B-B14F-4D97-AF65-F5344CB8AC3E}">
        <p14:creationId xmlns:p14="http://schemas.microsoft.com/office/powerpoint/2010/main" val="3381095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B57B5-220C-A848-86FF-9AAA9B8DA2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21E34C-7A1B-1A48-A432-25F61F71ED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3BB4D5-E1A4-7141-989F-850407E568A7}"/>
              </a:ext>
            </a:extLst>
          </p:cNvPr>
          <p:cNvSpPr>
            <a:spLocks noGrp="1"/>
          </p:cNvSpPr>
          <p:nvPr>
            <p:ph type="dt" sz="half" idx="10"/>
          </p:nvPr>
        </p:nvSpPr>
        <p:spPr/>
        <p:txBody>
          <a:bodyPr/>
          <a:lstStyle/>
          <a:p>
            <a:fld id="{C71C1F8B-6E09-CE42-A09A-1CB7D39299BF}" type="datetimeFigureOut">
              <a:rPr lang="en-US" smtClean="0"/>
              <a:t>3/1/19</a:t>
            </a:fld>
            <a:endParaRPr lang="en-US"/>
          </a:p>
        </p:txBody>
      </p:sp>
      <p:sp>
        <p:nvSpPr>
          <p:cNvPr id="5" name="Footer Placeholder 4">
            <a:extLst>
              <a:ext uri="{FF2B5EF4-FFF2-40B4-BE49-F238E27FC236}">
                <a16:creationId xmlns:a16="http://schemas.microsoft.com/office/drawing/2014/main" id="{A361454A-6712-D345-B82A-A33FFC450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397822-31D5-1543-9888-F6A4B5688C6B}"/>
              </a:ext>
            </a:extLst>
          </p:cNvPr>
          <p:cNvSpPr>
            <a:spLocks noGrp="1"/>
          </p:cNvSpPr>
          <p:nvPr>
            <p:ph type="sldNum" sz="quarter" idx="12"/>
          </p:nvPr>
        </p:nvSpPr>
        <p:spPr/>
        <p:txBody>
          <a:bodyPr/>
          <a:lstStyle/>
          <a:p>
            <a:fld id="{4E56BF5E-9021-864B-B358-DA185BE91DDE}" type="slidenum">
              <a:rPr lang="en-US" smtClean="0"/>
              <a:t>‹#›</a:t>
            </a:fld>
            <a:endParaRPr lang="en-US"/>
          </a:p>
        </p:txBody>
      </p:sp>
    </p:spTree>
    <p:extLst>
      <p:ext uri="{BB962C8B-B14F-4D97-AF65-F5344CB8AC3E}">
        <p14:creationId xmlns:p14="http://schemas.microsoft.com/office/powerpoint/2010/main" val="97973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6866-F714-EC42-93EB-97BD339B85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E96E71-7E01-074D-AA5F-BA75E1F805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3D46C5-3EAF-4D45-A71F-C509A941FE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5A824A-64FB-834D-B122-842056C6522B}"/>
              </a:ext>
            </a:extLst>
          </p:cNvPr>
          <p:cNvSpPr>
            <a:spLocks noGrp="1"/>
          </p:cNvSpPr>
          <p:nvPr>
            <p:ph type="dt" sz="half" idx="10"/>
          </p:nvPr>
        </p:nvSpPr>
        <p:spPr/>
        <p:txBody>
          <a:bodyPr/>
          <a:lstStyle/>
          <a:p>
            <a:fld id="{C71C1F8B-6E09-CE42-A09A-1CB7D39299BF}" type="datetimeFigureOut">
              <a:rPr lang="en-US" smtClean="0"/>
              <a:t>3/1/19</a:t>
            </a:fld>
            <a:endParaRPr lang="en-US"/>
          </a:p>
        </p:txBody>
      </p:sp>
      <p:sp>
        <p:nvSpPr>
          <p:cNvPr id="6" name="Footer Placeholder 5">
            <a:extLst>
              <a:ext uri="{FF2B5EF4-FFF2-40B4-BE49-F238E27FC236}">
                <a16:creationId xmlns:a16="http://schemas.microsoft.com/office/drawing/2014/main" id="{83AD16AB-53E6-524E-8B81-40F1F706C1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612BDF-2F4B-7E4A-97C5-1ECF1A46ADFA}"/>
              </a:ext>
            </a:extLst>
          </p:cNvPr>
          <p:cNvSpPr>
            <a:spLocks noGrp="1"/>
          </p:cNvSpPr>
          <p:nvPr>
            <p:ph type="sldNum" sz="quarter" idx="12"/>
          </p:nvPr>
        </p:nvSpPr>
        <p:spPr/>
        <p:txBody>
          <a:bodyPr/>
          <a:lstStyle/>
          <a:p>
            <a:fld id="{4E56BF5E-9021-864B-B358-DA185BE91DDE}" type="slidenum">
              <a:rPr lang="en-US" smtClean="0"/>
              <a:t>‹#›</a:t>
            </a:fld>
            <a:endParaRPr lang="en-US"/>
          </a:p>
        </p:txBody>
      </p:sp>
    </p:spTree>
    <p:extLst>
      <p:ext uri="{BB962C8B-B14F-4D97-AF65-F5344CB8AC3E}">
        <p14:creationId xmlns:p14="http://schemas.microsoft.com/office/powerpoint/2010/main" val="801854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2E44C-8863-8441-97D1-C75E039483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18764D-1A0C-2D43-90ED-A0CD19390B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C204F0-CC0A-464F-B3A4-D7391DA1A3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1BA75B-A7F7-FC49-8ACA-B752381C5F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F78006-39BC-F84C-AA33-421E03FFD7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0DA1F8-1CDD-B240-91E7-54306E76FFFA}"/>
              </a:ext>
            </a:extLst>
          </p:cNvPr>
          <p:cNvSpPr>
            <a:spLocks noGrp="1"/>
          </p:cNvSpPr>
          <p:nvPr>
            <p:ph type="dt" sz="half" idx="10"/>
          </p:nvPr>
        </p:nvSpPr>
        <p:spPr/>
        <p:txBody>
          <a:bodyPr/>
          <a:lstStyle/>
          <a:p>
            <a:fld id="{C71C1F8B-6E09-CE42-A09A-1CB7D39299BF}" type="datetimeFigureOut">
              <a:rPr lang="en-US" smtClean="0"/>
              <a:t>3/1/19</a:t>
            </a:fld>
            <a:endParaRPr lang="en-US"/>
          </a:p>
        </p:txBody>
      </p:sp>
      <p:sp>
        <p:nvSpPr>
          <p:cNvPr id="8" name="Footer Placeholder 7">
            <a:extLst>
              <a:ext uri="{FF2B5EF4-FFF2-40B4-BE49-F238E27FC236}">
                <a16:creationId xmlns:a16="http://schemas.microsoft.com/office/drawing/2014/main" id="{E2A08D6C-BDE2-0648-B74D-8ABE4DCF2C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698077-EEEA-5E41-9E65-63906DE2C877}"/>
              </a:ext>
            </a:extLst>
          </p:cNvPr>
          <p:cNvSpPr>
            <a:spLocks noGrp="1"/>
          </p:cNvSpPr>
          <p:nvPr>
            <p:ph type="sldNum" sz="quarter" idx="12"/>
          </p:nvPr>
        </p:nvSpPr>
        <p:spPr/>
        <p:txBody>
          <a:bodyPr/>
          <a:lstStyle/>
          <a:p>
            <a:fld id="{4E56BF5E-9021-864B-B358-DA185BE91DDE}" type="slidenum">
              <a:rPr lang="en-US" smtClean="0"/>
              <a:t>‹#›</a:t>
            </a:fld>
            <a:endParaRPr lang="en-US"/>
          </a:p>
        </p:txBody>
      </p:sp>
    </p:spTree>
    <p:extLst>
      <p:ext uri="{BB962C8B-B14F-4D97-AF65-F5344CB8AC3E}">
        <p14:creationId xmlns:p14="http://schemas.microsoft.com/office/powerpoint/2010/main" val="840027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C60F0-EBF6-864C-8313-FD57E234BF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EEA0A5-2F55-2E40-B253-FD24CC00DCC3}"/>
              </a:ext>
            </a:extLst>
          </p:cNvPr>
          <p:cNvSpPr>
            <a:spLocks noGrp="1"/>
          </p:cNvSpPr>
          <p:nvPr>
            <p:ph type="dt" sz="half" idx="10"/>
          </p:nvPr>
        </p:nvSpPr>
        <p:spPr/>
        <p:txBody>
          <a:bodyPr/>
          <a:lstStyle/>
          <a:p>
            <a:fld id="{C71C1F8B-6E09-CE42-A09A-1CB7D39299BF}" type="datetimeFigureOut">
              <a:rPr lang="en-US" smtClean="0"/>
              <a:t>3/1/19</a:t>
            </a:fld>
            <a:endParaRPr lang="en-US"/>
          </a:p>
        </p:txBody>
      </p:sp>
      <p:sp>
        <p:nvSpPr>
          <p:cNvPr id="4" name="Footer Placeholder 3">
            <a:extLst>
              <a:ext uri="{FF2B5EF4-FFF2-40B4-BE49-F238E27FC236}">
                <a16:creationId xmlns:a16="http://schemas.microsoft.com/office/drawing/2014/main" id="{1537AC56-791F-1949-B939-5E1AA18C75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ABADEC-D2AE-7A4B-BA43-440C828467BB}"/>
              </a:ext>
            </a:extLst>
          </p:cNvPr>
          <p:cNvSpPr>
            <a:spLocks noGrp="1"/>
          </p:cNvSpPr>
          <p:nvPr>
            <p:ph type="sldNum" sz="quarter" idx="12"/>
          </p:nvPr>
        </p:nvSpPr>
        <p:spPr/>
        <p:txBody>
          <a:bodyPr/>
          <a:lstStyle/>
          <a:p>
            <a:fld id="{4E56BF5E-9021-864B-B358-DA185BE91DDE}" type="slidenum">
              <a:rPr lang="en-US" smtClean="0"/>
              <a:t>‹#›</a:t>
            </a:fld>
            <a:endParaRPr lang="en-US"/>
          </a:p>
        </p:txBody>
      </p:sp>
    </p:spTree>
    <p:extLst>
      <p:ext uri="{BB962C8B-B14F-4D97-AF65-F5344CB8AC3E}">
        <p14:creationId xmlns:p14="http://schemas.microsoft.com/office/powerpoint/2010/main" val="796799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F86A47-0232-B64C-A541-481391CB610D}"/>
              </a:ext>
            </a:extLst>
          </p:cNvPr>
          <p:cNvSpPr>
            <a:spLocks noGrp="1"/>
          </p:cNvSpPr>
          <p:nvPr>
            <p:ph type="dt" sz="half" idx="10"/>
          </p:nvPr>
        </p:nvSpPr>
        <p:spPr/>
        <p:txBody>
          <a:bodyPr/>
          <a:lstStyle/>
          <a:p>
            <a:fld id="{C71C1F8B-6E09-CE42-A09A-1CB7D39299BF}" type="datetimeFigureOut">
              <a:rPr lang="en-US" smtClean="0"/>
              <a:t>3/1/19</a:t>
            </a:fld>
            <a:endParaRPr lang="en-US"/>
          </a:p>
        </p:txBody>
      </p:sp>
      <p:sp>
        <p:nvSpPr>
          <p:cNvPr id="3" name="Footer Placeholder 2">
            <a:extLst>
              <a:ext uri="{FF2B5EF4-FFF2-40B4-BE49-F238E27FC236}">
                <a16:creationId xmlns:a16="http://schemas.microsoft.com/office/drawing/2014/main" id="{2DED7F43-8122-2C4F-A0BC-533BA3B80E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CA9107-407B-E74E-BCD7-13688E96BA4C}"/>
              </a:ext>
            </a:extLst>
          </p:cNvPr>
          <p:cNvSpPr>
            <a:spLocks noGrp="1"/>
          </p:cNvSpPr>
          <p:nvPr>
            <p:ph type="sldNum" sz="quarter" idx="12"/>
          </p:nvPr>
        </p:nvSpPr>
        <p:spPr/>
        <p:txBody>
          <a:bodyPr/>
          <a:lstStyle/>
          <a:p>
            <a:fld id="{4E56BF5E-9021-864B-B358-DA185BE91DDE}" type="slidenum">
              <a:rPr lang="en-US" smtClean="0"/>
              <a:t>‹#›</a:t>
            </a:fld>
            <a:endParaRPr lang="en-US"/>
          </a:p>
        </p:txBody>
      </p:sp>
    </p:spTree>
    <p:extLst>
      <p:ext uri="{BB962C8B-B14F-4D97-AF65-F5344CB8AC3E}">
        <p14:creationId xmlns:p14="http://schemas.microsoft.com/office/powerpoint/2010/main" val="1380367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92703-40C8-5047-B25A-7023CB82C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255B26-CA0F-C944-8C4A-E2B577610F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87265A-C5FE-F84F-9A88-634D159B82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D19E98-9FBF-B64A-BE62-D0079036A1CC}"/>
              </a:ext>
            </a:extLst>
          </p:cNvPr>
          <p:cNvSpPr>
            <a:spLocks noGrp="1"/>
          </p:cNvSpPr>
          <p:nvPr>
            <p:ph type="dt" sz="half" idx="10"/>
          </p:nvPr>
        </p:nvSpPr>
        <p:spPr/>
        <p:txBody>
          <a:bodyPr/>
          <a:lstStyle/>
          <a:p>
            <a:fld id="{C71C1F8B-6E09-CE42-A09A-1CB7D39299BF}" type="datetimeFigureOut">
              <a:rPr lang="en-US" smtClean="0"/>
              <a:t>3/1/19</a:t>
            </a:fld>
            <a:endParaRPr lang="en-US"/>
          </a:p>
        </p:txBody>
      </p:sp>
      <p:sp>
        <p:nvSpPr>
          <p:cNvPr id="6" name="Footer Placeholder 5">
            <a:extLst>
              <a:ext uri="{FF2B5EF4-FFF2-40B4-BE49-F238E27FC236}">
                <a16:creationId xmlns:a16="http://schemas.microsoft.com/office/drawing/2014/main" id="{EF344656-53CC-A74F-B64B-DBB123025A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58140-ACB9-DA4F-9A92-8E2DAC13DD1E}"/>
              </a:ext>
            </a:extLst>
          </p:cNvPr>
          <p:cNvSpPr>
            <a:spLocks noGrp="1"/>
          </p:cNvSpPr>
          <p:nvPr>
            <p:ph type="sldNum" sz="quarter" idx="12"/>
          </p:nvPr>
        </p:nvSpPr>
        <p:spPr/>
        <p:txBody>
          <a:bodyPr/>
          <a:lstStyle/>
          <a:p>
            <a:fld id="{4E56BF5E-9021-864B-B358-DA185BE91DDE}" type="slidenum">
              <a:rPr lang="en-US" smtClean="0"/>
              <a:t>‹#›</a:t>
            </a:fld>
            <a:endParaRPr lang="en-US"/>
          </a:p>
        </p:txBody>
      </p:sp>
    </p:spTree>
    <p:extLst>
      <p:ext uri="{BB962C8B-B14F-4D97-AF65-F5344CB8AC3E}">
        <p14:creationId xmlns:p14="http://schemas.microsoft.com/office/powerpoint/2010/main" val="3012679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E42DD-6322-3346-B07C-05B172AF29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0B4158-8CE6-F64A-B3CF-966D21D81A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4329AE-75C9-7542-B976-A3742120F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12EFBA-5CD0-8E42-ADE6-9B742D9B5F6C}"/>
              </a:ext>
            </a:extLst>
          </p:cNvPr>
          <p:cNvSpPr>
            <a:spLocks noGrp="1"/>
          </p:cNvSpPr>
          <p:nvPr>
            <p:ph type="dt" sz="half" idx="10"/>
          </p:nvPr>
        </p:nvSpPr>
        <p:spPr/>
        <p:txBody>
          <a:bodyPr/>
          <a:lstStyle/>
          <a:p>
            <a:fld id="{C71C1F8B-6E09-CE42-A09A-1CB7D39299BF}" type="datetimeFigureOut">
              <a:rPr lang="en-US" smtClean="0"/>
              <a:t>3/1/19</a:t>
            </a:fld>
            <a:endParaRPr lang="en-US"/>
          </a:p>
        </p:txBody>
      </p:sp>
      <p:sp>
        <p:nvSpPr>
          <p:cNvPr id="6" name="Footer Placeholder 5">
            <a:extLst>
              <a:ext uri="{FF2B5EF4-FFF2-40B4-BE49-F238E27FC236}">
                <a16:creationId xmlns:a16="http://schemas.microsoft.com/office/drawing/2014/main" id="{3D7AB4CB-A882-DA44-B44F-77599B02B1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AB10A7-59D5-5948-9630-CBE22C73E9B7}"/>
              </a:ext>
            </a:extLst>
          </p:cNvPr>
          <p:cNvSpPr>
            <a:spLocks noGrp="1"/>
          </p:cNvSpPr>
          <p:nvPr>
            <p:ph type="sldNum" sz="quarter" idx="12"/>
          </p:nvPr>
        </p:nvSpPr>
        <p:spPr/>
        <p:txBody>
          <a:bodyPr/>
          <a:lstStyle/>
          <a:p>
            <a:fld id="{4E56BF5E-9021-864B-B358-DA185BE91DDE}" type="slidenum">
              <a:rPr lang="en-US" smtClean="0"/>
              <a:t>‹#›</a:t>
            </a:fld>
            <a:endParaRPr lang="en-US"/>
          </a:p>
        </p:txBody>
      </p:sp>
    </p:spTree>
    <p:extLst>
      <p:ext uri="{BB962C8B-B14F-4D97-AF65-F5344CB8AC3E}">
        <p14:creationId xmlns:p14="http://schemas.microsoft.com/office/powerpoint/2010/main" val="1419417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316531-1A52-D246-8B93-82296276DB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AF130C-0EC0-3141-8D11-E5B0B6824A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61B75C-C7C4-574C-A481-F62D247AB4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C1F8B-6E09-CE42-A09A-1CB7D39299BF}" type="datetimeFigureOut">
              <a:rPr lang="en-US" smtClean="0"/>
              <a:t>3/1/19</a:t>
            </a:fld>
            <a:endParaRPr lang="en-US"/>
          </a:p>
        </p:txBody>
      </p:sp>
      <p:sp>
        <p:nvSpPr>
          <p:cNvPr id="5" name="Footer Placeholder 4">
            <a:extLst>
              <a:ext uri="{FF2B5EF4-FFF2-40B4-BE49-F238E27FC236}">
                <a16:creationId xmlns:a16="http://schemas.microsoft.com/office/drawing/2014/main" id="{2F1CA8F2-70E6-0C4B-8A0C-DD147C7A5B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B22002-B0F0-CC4B-A0F1-22B4EEDD65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6BF5E-9021-864B-B358-DA185BE91DDE}" type="slidenum">
              <a:rPr lang="en-US" smtClean="0"/>
              <a:t>‹#›</a:t>
            </a:fld>
            <a:endParaRPr lang="en-US"/>
          </a:p>
        </p:txBody>
      </p:sp>
    </p:spTree>
    <p:extLst>
      <p:ext uri="{BB962C8B-B14F-4D97-AF65-F5344CB8AC3E}">
        <p14:creationId xmlns:p14="http://schemas.microsoft.com/office/powerpoint/2010/main" val="4221465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tiff"/><Relationship Id="rId4" Type="http://schemas.openxmlformats.org/officeDocument/2006/relationships/image" Target="../media/image3.tiff"/></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tiff"/><Relationship Id="rId4" Type="http://schemas.openxmlformats.org/officeDocument/2006/relationships/image" Target="../media/image3.tiff"/></Relationships>
</file>

<file path=ppt/slides/_rels/slide6.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image" Target="../media/image2.tiff"/><Relationship Id="rId7" Type="http://schemas.microsoft.com/office/2007/relationships/hdphoto" Target="../media/hdphoto1.wdp"/><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6.png"/><Relationship Id="rId5" Type="http://schemas.openxmlformats.org/officeDocument/2006/relationships/image" Target="../media/image1.tiff"/><Relationship Id="rId10" Type="http://schemas.openxmlformats.org/officeDocument/2006/relationships/customXml" Target="../ink/ink2.xml"/><Relationship Id="rId4" Type="http://schemas.openxmlformats.org/officeDocument/2006/relationships/image" Target="../media/image3.tiff"/><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F2BC6-F022-2443-A832-984E87D515C4}"/>
              </a:ext>
            </a:extLst>
          </p:cNvPr>
          <p:cNvSpPr>
            <a:spLocks noGrp="1"/>
          </p:cNvSpPr>
          <p:nvPr>
            <p:ph type="ctrTitle"/>
          </p:nvPr>
        </p:nvSpPr>
        <p:spPr/>
        <p:txBody>
          <a:bodyPr/>
          <a:lstStyle/>
          <a:p>
            <a:r>
              <a:rPr lang="en-US" dirty="0"/>
              <a:t>Line locking</a:t>
            </a:r>
          </a:p>
        </p:txBody>
      </p:sp>
      <p:sp>
        <p:nvSpPr>
          <p:cNvPr id="3" name="Subtitle 2">
            <a:extLst>
              <a:ext uri="{FF2B5EF4-FFF2-40B4-BE49-F238E27FC236}">
                <a16:creationId xmlns:a16="http://schemas.microsoft.com/office/drawing/2014/main" id="{6D1AF115-A003-BD41-96A5-6A5EE976C402}"/>
              </a:ext>
            </a:extLst>
          </p:cNvPr>
          <p:cNvSpPr>
            <a:spLocks noGrp="1"/>
          </p:cNvSpPr>
          <p:nvPr>
            <p:ph type="subTitle" idx="1"/>
          </p:nvPr>
        </p:nvSpPr>
        <p:spPr/>
        <p:txBody>
          <a:bodyPr/>
          <a:lstStyle/>
          <a:p>
            <a:r>
              <a:rPr lang="en-US" dirty="0" err="1"/>
              <a:t>Lluis</a:t>
            </a:r>
            <a:r>
              <a:rPr lang="en-US" dirty="0"/>
              <a:t> Mas </a:t>
            </a:r>
            <a:r>
              <a:rPr lang="en-US" dirty="0" err="1"/>
              <a:t>Ribas</a:t>
            </a:r>
            <a:endParaRPr lang="en-US" dirty="0"/>
          </a:p>
        </p:txBody>
      </p:sp>
    </p:spTree>
    <p:extLst>
      <p:ext uri="{BB962C8B-B14F-4D97-AF65-F5344CB8AC3E}">
        <p14:creationId xmlns:p14="http://schemas.microsoft.com/office/powerpoint/2010/main" val="4223688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1AF011-2BCE-5540-8861-8EFBB88899FC}"/>
              </a:ext>
            </a:extLst>
          </p:cNvPr>
          <p:cNvSpPr txBox="1"/>
          <p:nvPr/>
        </p:nvSpPr>
        <p:spPr>
          <a:xfrm>
            <a:off x="1844511" y="130763"/>
            <a:ext cx="8502977" cy="707886"/>
          </a:xfrm>
          <a:prstGeom prst="rect">
            <a:avLst/>
          </a:prstGeom>
          <a:noFill/>
        </p:spPr>
        <p:txBody>
          <a:bodyPr wrap="square" rtlCol="0">
            <a:spAutoFit/>
          </a:bodyPr>
          <a:lstStyle/>
          <a:p>
            <a:pPr algn="ctr"/>
            <a:r>
              <a:rPr lang="en-US" sz="4000" dirty="0">
                <a:latin typeface="Apple Symbols" panose="02000000000000000000" pitchFamily="2" charset="-79"/>
                <a:ea typeface="Apple Symbols" panose="02000000000000000000" pitchFamily="2" charset="-79"/>
                <a:cs typeface="Apple Symbols" panose="02000000000000000000" pitchFamily="2" charset="-79"/>
              </a:rPr>
              <a:t>CIV Line Locking </a:t>
            </a:r>
          </a:p>
        </p:txBody>
      </p:sp>
      <p:sp>
        <p:nvSpPr>
          <p:cNvPr id="2" name="Oval 1">
            <a:extLst>
              <a:ext uri="{FF2B5EF4-FFF2-40B4-BE49-F238E27FC236}">
                <a16:creationId xmlns:a16="http://schemas.microsoft.com/office/drawing/2014/main" id="{1D9379AF-0316-8145-AECF-5ACFBA4E2D0E}"/>
              </a:ext>
            </a:extLst>
          </p:cNvPr>
          <p:cNvSpPr/>
          <p:nvPr/>
        </p:nvSpPr>
        <p:spPr>
          <a:xfrm>
            <a:off x="11189617" y="3429000"/>
            <a:ext cx="452846" cy="5039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DCC4F579-E18B-824F-874F-758D3C8A1C25}"/>
              </a:ext>
            </a:extLst>
          </p:cNvPr>
          <p:cNvGrpSpPr/>
          <p:nvPr/>
        </p:nvGrpSpPr>
        <p:grpSpPr>
          <a:xfrm>
            <a:off x="9951651" y="1644281"/>
            <a:ext cx="1750197" cy="1460500"/>
            <a:chOff x="5651499" y="2698750"/>
            <a:chExt cx="1750197" cy="1460500"/>
          </a:xfrm>
        </p:grpSpPr>
        <p:pic>
          <p:nvPicPr>
            <p:cNvPr id="4" name="Picture 3">
              <a:extLst>
                <a:ext uri="{FF2B5EF4-FFF2-40B4-BE49-F238E27FC236}">
                  <a16:creationId xmlns:a16="http://schemas.microsoft.com/office/drawing/2014/main" id="{D415AF59-B6BA-E442-8418-43DCA4C67BD8}"/>
                </a:ext>
              </a:extLst>
            </p:cNvPr>
            <p:cNvPicPr>
              <a:picLocks noChangeAspect="1"/>
            </p:cNvPicPr>
            <p:nvPr/>
          </p:nvPicPr>
          <p:blipFill>
            <a:blip r:embed="rId3"/>
            <a:stretch>
              <a:fillRect/>
            </a:stretch>
          </p:blipFill>
          <p:spPr>
            <a:xfrm>
              <a:off x="5651499" y="2698750"/>
              <a:ext cx="1750197" cy="1460500"/>
            </a:xfrm>
            <a:prstGeom prst="rect">
              <a:avLst/>
            </a:prstGeom>
          </p:spPr>
        </p:pic>
        <p:cxnSp>
          <p:nvCxnSpPr>
            <p:cNvPr id="7" name="Straight Connector 6">
              <a:extLst>
                <a:ext uri="{FF2B5EF4-FFF2-40B4-BE49-F238E27FC236}">
                  <a16:creationId xmlns:a16="http://schemas.microsoft.com/office/drawing/2014/main" id="{2E06C420-768C-394B-A030-DD725B7BFD53}"/>
                </a:ext>
              </a:extLst>
            </p:cNvPr>
            <p:cNvCxnSpPr/>
            <p:nvPr/>
          </p:nvCxnSpPr>
          <p:spPr>
            <a:xfrm>
              <a:off x="7401696" y="2698750"/>
              <a:ext cx="0" cy="146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A92618A3-FAB4-EA41-89E5-811983F0359E}"/>
              </a:ext>
            </a:extLst>
          </p:cNvPr>
          <p:cNvSpPr txBox="1"/>
          <p:nvPr/>
        </p:nvSpPr>
        <p:spPr>
          <a:xfrm>
            <a:off x="10826749" y="1753307"/>
            <a:ext cx="875098" cy="584775"/>
          </a:xfrm>
          <a:prstGeom prst="rect">
            <a:avLst/>
          </a:prstGeom>
          <a:noFill/>
        </p:spPr>
        <p:txBody>
          <a:bodyPr wrap="square" rtlCol="0">
            <a:spAutoFit/>
          </a:bodyPr>
          <a:lstStyle/>
          <a:p>
            <a:pPr algn="ctr"/>
            <a:r>
              <a:rPr lang="en-US" sz="3200" dirty="0"/>
              <a:t>C IV</a:t>
            </a:r>
          </a:p>
        </p:txBody>
      </p:sp>
      <p:cxnSp>
        <p:nvCxnSpPr>
          <p:cNvPr id="12" name="Straight Arrow Connector 11">
            <a:extLst>
              <a:ext uri="{FF2B5EF4-FFF2-40B4-BE49-F238E27FC236}">
                <a16:creationId xmlns:a16="http://schemas.microsoft.com/office/drawing/2014/main" id="{F8A121C5-21D9-1442-9450-2CF218A3C469}"/>
              </a:ext>
            </a:extLst>
          </p:cNvPr>
          <p:cNvCxnSpPr>
            <a:cxnSpLocks/>
          </p:cNvCxnSpPr>
          <p:nvPr/>
        </p:nvCxnSpPr>
        <p:spPr>
          <a:xfrm flipH="1">
            <a:off x="10565027" y="2045695"/>
            <a:ext cx="35834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D670C4EB-36F8-FF4E-B33C-A37F8CC42061}"/>
              </a:ext>
            </a:extLst>
          </p:cNvPr>
          <p:cNvGrpSpPr/>
          <p:nvPr/>
        </p:nvGrpSpPr>
        <p:grpSpPr>
          <a:xfrm rot="11418574">
            <a:off x="10007241" y="3283752"/>
            <a:ext cx="852616" cy="786713"/>
            <a:chOff x="7537622" y="2693773"/>
            <a:chExt cx="852616" cy="786713"/>
          </a:xfrm>
        </p:grpSpPr>
        <p:cxnSp>
          <p:nvCxnSpPr>
            <p:cNvPr id="18" name="Curved Connector 17">
              <a:extLst>
                <a:ext uri="{FF2B5EF4-FFF2-40B4-BE49-F238E27FC236}">
                  <a16:creationId xmlns:a16="http://schemas.microsoft.com/office/drawing/2014/main" id="{32EBEC23-B41E-2440-8953-ED08F7CF9923}"/>
                </a:ext>
              </a:extLst>
            </p:cNvPr>
            <p:cNvCxnSpPr/>
            <p:nvPr/>
          </p:nvCxnSpPr>
          <p:spPr>
            <a:xfrm flipV="1">
              <a:off x="7537622" y="2693773"/>
              <a:ext cx="852616" cy="370703"/>
            </a:xfrm>
            <a:prstGeom prst="curvedConnector3">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2636C576-F6B1-2345-8465-C81687EAE054}"/>
                </a:ext>
              </a:extLst>
            </p:cNvPr>
            <p:cNvCxnSpPr/>
            <p:nvPr/>
          </p:nvCxnSpPr>
          <p:spPr>
            <a:xfrm flipV="1">
              <a:off x="7537622" y="2879124"/>
              <a:ext cx="852616" cy="370703"/>
            </a:xfrm>
            <a:prstGeom prst="curvedConnector3">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74FA062A-F34B-7B4B-B2CC-BED2CF093523}"/>
                </a:ext>
              </a:extLst>
            </p:cNvPr>
            <p:cNvCxnSpPr/>
            <p:nvPr/>
          </p:nvCxnSpPr>
          <p:spPr>
            <a:xfrm flipV="1">
              <a:off x="7537622" y="3109783"/>
              <a:ext cx="852616" cy="370703"/>
            </a:xfrm>
            <a:prstGeom prst="curvedConnector3">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9090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1AF011-2BCE-5540-8861-8EFBB88899FC}"/>
              </a:ext>
            </a:extLst>
          </p:cNvPr>
          <p:cNvSpPr txBox="1"/>
          <p:nvPr/>
        </p:nvSpPr>
        <p:spPr>
          <a:xfrm>
            <a:off x="1844511" y="130763"/>
            <a:ext cx="8502977" cy="707886"/>
          </a:xfrm>
          <a:prstGeom prst="rect">
            <a:avLst/>
          </a:prstGeom>
          <a:noFill/>
        </p:spPr>
        <p:txBody>
          <a:bodyPr wrap="square" rtlCol="0">
            <a:spAutoFit/>
          </a:bodyPr>
          <a:lstStyle/>
          <a:p>
            <a:pPr algn="ctr"/>
            <a:r>
              <a:rPr lang="en-US" sz="4000" dirty="0">
                <a:latin typeface="Apple Symbols" panose="02000000000000000000" pitchFamily="2" charset="-79"/>
                <a:ea typeface="Apple Symbols" panose="02000000000000000000" pitchFamily="2" charset="-79"/>
                <a:cs typeface="Apple Symbols" panose="02000000000000000000" pitchFamily="2" charset="-79"/>
              </a:rPr>
              <a:t>CIV Line Locking </a:t>
            </a:r>
          </a:p>
        </p:txBody>
      </p:sp>
      <p:sp>
        <p:nvSpPr>
          <p:cNvPr id="22" name="Cloud 21">
            <a:extLst>
              <a:ext uri="{FF2B5EF4-FFF2-40B4-BE49-F238E27FC236}">
                <a16:creationId xmlns:a16="http://schemas.microsoft.com/office/drawing/2014/main" id="{A88B426B-3951-5445-B17B-00C7B4DD51E1}"/>
              </a:ext>
            </a:extLst>
          </p:cNvPr>
          <p:cNvSpPr/>
          <p:nvPr/>
        </p:nvSpPr>
        <p:spPr>
          <a:xfrm>
            <a:off x="1030040" y="1623239"/>
            <a:ext cx="2014119" cy="1460500"/>
          </a:xfrm>
          <a:prstGeom prst="cloud">
            <a:avLst/>
          </a:prstGeom>
          <a:solidFill>
            <a:srgbClr val="00A5E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83D10DB9-66AA-FE44-894D-6D10B4B1FF4A}"/>
              </a:ext>
            </a:extLst>
          </p:cNvPr>
          <p:cNvGrpSpPr/>
          <p:nvPr/>
        </p:nvGrpSpPr>
        <p:grpSpPr>
          <a:xfrm>
            <a:off x="1486166" y="871770"/>
            <a:ext cx="1355887" cy="646331"/>
            <a:chOff x="1486166" y="871770"/>
            <a:chExt cx="1355887" cy="646331"/>
          </a:xfrm>
        </p:grpSpPr>
        <p:cxnSp>
          <p:nvCxnSpPr>
            <p:cNvPr id="23" name="Straight Arrow Connector 22">
              <a:extLst>
                <a:ext uri="{FF2B5EF4-FFF2-40B4-BE49-F238E27FC236}">
                  <a16:creationId xmlns:a16="http://schemas.microsoft.com/office/drawing/2014/main" id="{902211CC-0A28-F345-8D2B-E73AF53C39FF}"/>
                </a:ext>
              </a:extLst>
            </p:cNvPr>
            <p:cNvCxnSpPr>
              <a:cxnSpLocks/>
            </p:cNvCxnSpPr>
            <p:nvPr/>
          </p:nvCxnSpPr>
          <p:spPr>
            <a:xfrm flipH="1">
              <a:off x="1486166" y="1263126"/>
              <a:ext cx="35834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09DFE82-E22E-9149-8280-D03E15A4D906}"/>
                </a:ext>
              </a:extLst>
            </p:cNvPr>
            <p:cNvSpPr txBox="1"/>
            <p:nvPr/>
          </p:nvSpPr>
          <p:spPr>
            <a:xfrm>
              <a:off x="1962957" y="871770"/>
              <a:ext cx="879096" cy="646331"/>
            </a:xfrm>
            <a:prstGeom prst="rect">
              <a:avLst/>
            </a:prstGeom>
            <a:noFill/>
          </p:spPr>
          <p:txBody>
            <a:bodyPr wrap="square" rtlCol="0">
              <a:spAutoFit/>
            </a:bodyPr>
            <a:lstStyle/>
            <a:p>
              <a:r>
                <a:rPr lang="en-US" sz="3600" b="1" dirty="0"/>
                <a:t>v</a:t>
              </a:r>
            </a:p>
          </p:txBody>
        </p:sp>
      </p:grpSp>
      <p:sp>
        <p:nvSpPr>
          <p:cNvPr id="41" name="TextBox 40">
            <a:extLst>
              <a:ext uri="{FF2B5EF4-FFF2-40B4-BE49-F238E27FC236}">
                <a16:creationId xmlns:a16="http://schemas.microsoft.com/office/drawing/2014/main" id="{5D467D54-ECFC-7F43-AE23-BB63099C0321}"/>
              </a:ext>
            </a:extLst>
          </p:cNvPr>
          <p:cNvSpPr txBox="1"/>
          <p:nvPr/>
        </p:nvSpPr>
        <p:spPr>
          <a:xfrm>
            <a:off x="1486166" y="2041909"/>
            <a:ext cx="875098" cy="584775"/>
          </a:xfrm>
          <a:prstGeom prst="rect">
            <a:avLst/>
          </a:prstGeom>
          <a:noFill/>
        </p:spPr>
        <p:txBody>
          <a:bodyPr wrap="square" rtlCol="0">
            <a:spAutoFit/>
          </a:bodyPr>
          <a:lstStyle/>
          <a:p>
            <a:pPr algn="ctr"/>
            <a:r>
              <a:rPr lang="en-US" sz="3200" dirty="0"/>
              <a:t>C IV</a:t>
            </a:r>
          </a:p>
        </p:txBody>
      </p:sp>
      <p:sp>
        <p:nvSpPr>
          <p:cNvPr id="25" name="Oval 24">
            <a:extLst>
              <a:ext uri="{FF2B5EF4-FFF2-40B4-BE49-F238E27FC236}">
                <a16:creationId xmlns:a16="http://schemas.microsoft.com/office/drawing/2014/main" id="{F0923A60-EBD5-434F-B748-B9307873B715}"/>
              </a:ext>
            </a:extLst>
          </p:cNvPr>
          <p:cNvSpPr/>
          <p:nvPr/>
        </p:nvSpPr>
        <p:spPr>
          <a:xfrm>
            <a:off x="11189617" y="3429000"/>
            <a:ext cx="452846" cy="5039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465EE59E-B51A-3F41-8D1E-6FA719BB0FB7}"/>
              </a:ext>
            </a:extLst>
          </p:cNvPr>
          <p:cNvGrpSpPr/>
          <p:nvPr/>
        </p:nvGrpSpPr>
        <p:grpSpPr>
          <a:xfrm>
            <a:off x="9951651" y="1644281"/>
            <a:ext cx="1750197" cy="1460500"/>
            <a:chOff x="5651499" y="2698750"/>
            <a:chExt cx="1750197" cy="1460500"/>
          </a:xfrm>
        </p:grpSpPr>
        <p:pic>
          <p:nvPicPr>
            <p:cNvPr id="27" name="Picture 26">
              <a:extLst>
                <a:ext uri="{FF2B5EF4-FFF2-40B4-BE49-F238E27FC236}">
                  <a16:creationId xmlns:a16="http://schemas.microsoft.com/office/drawing/2014/main" id="{06EB0E52-8C15-F948-B0FC-DB94E14E9080}"/>
                </a:ext>
              </a:extLst>
            </p:cNvPr>
            <p:cNvPicPr>
              <a:picLocks noChangeAspect="1"/>
            </p:cNvPicPr>
            <p:nvPr/>
          </p:nvPicPr>
          <p:blipFill>
            <a:blip r:embed="rId3"/>
            <a:stretch>
              <a:fillRect/>
            </a:stretch>
          </p:blipFill>
          <p:spPr>
            <a:xfrm>
              <a:off x="5651499" y="2698750"/>
              <a:ext cx="1750197" cy="1460500"/>
            </a:xfrm>
            <a:prstGeom prst="rect">
              <a:avLst/>
            </a:prstGeom>
          </p:spPr>
        </p:pic>
        <p:cxnSp>
          <p:nvCxnSpPr>
            <p:cNvPr id="28" name="Straight Connector 27">
              <a:extLst>
                <a:ext uri="{FF2B5EF4-FFF2-40B4-BE49-F238E27FC236}">
                  <a16:creationId xmlns:a16="http://schemas.microsoft.com/office/drawing/2014/main" id="{00490210-D38D-5B40-B42F-98564D8125FC}"/>
                </a:ext>
              </a:extLst>
            </p:cNvPr>
            <p:cNvCxnSpPr/>
            <p:nvPr/>
          </p:nvCxnSpPr>
          <p:spPr>
            <a:xfrm>
              <a:off x="7401696" y="2698750"/>
              <a:ext cx="0" cy="146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50D22784-B903-E647-AC55-41EB11A918BD}"/>
              </a:ext>
            </a:extLst>
          </p:cNvPr>
          <p:cNvSpPr txBox="1"/>
          <p:nvPr/>
        </p:nvSpPr>
        <p:spPr>
          <a:xfrm>
            <a:off x="10826749" y="1753307"/>
            <a:ext cx="875098" cy="584775"/>
          </a:xfrm>
          <a:prstGeom prst="rect">
            <a:avLst/>
          </a:prstGeom>
          <a:noFill/>
        </p:spPr>
        <p:txBody>
          <a:bodyPr wrap="square" rtlCol="0">
            <a:spAutoFit/>
          </a:bodyPr>
          <a:lstStyle/>
          <a:p>
            <a:pPr algn="ctr"/>
            <a:r>
              <a:rPr lang="en-US" sz="3200" dirty="0"/>
              <a:t>C IV</a:t>
            </a:r>
          </a:p>
        </p:txBody>
      </p:sp>
      <p:cxnSp>
        <p:nvCxnSpPr>
          <p:cNvPr id="30" name="Straight Arrow Connector 29">
            <a:extLst>
              <a:ext uri="{FF2B5EF4-FFF2-40B4-BE49-F238E27FC236}">
                <a16:creationId xmlns:a16="http://schemas.microsoft.com/office/drawing/2014/main" id="{E00B70CB-A6B2-BF41-AA29-6EF4F41C08D6}"/>
              </a:ext>
            </a:extLst>
          </p:cNvPr>
          <p:cNvCxnSpPr>
            <a:cxnSpLocks/>
          </p:cNvCxnSpPr>
          <p:nvPr/>
        </p:nvCxnSpPr>
        <p:spPr>
          <a:xfrm flipH="1">
            <a:off x="10565027" y="2045695"/>
            <a:ext cx="35834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7E12BA15-9707-0C47-A6F4-376159904931}"/>
              </a:ext>
            </a:extLst>
          </p:cNvPr>
          <p:cNvGrpSpPr/>
          <p:nvPr/>
        </p:nvGrpSpPr>
        <p:grpSpPr>
          <a:xfrm rot="11418574">
            <a:off x="10007241" y="3283752"/>
            <a:ext cx="852616" cy="786713"/>
            <a:chOff x="7537622" y="2693773"/>
            <a:chExt cx="852616" cy="786713"/>
          </a:xfrm>
        </p:grpSpPr>
        <p:cxnSp>
          <p:nvCxnSpPr>
            <p:cNvPr id="33" name="Curved Connector 32">
              <a:extLst>
                <a:ext uri="{FF2B5EF4-FFF2-40B4-BE49-F238E27FC236}">
                  <a16:creationId xmlns:a16="http://schemas.microsoft.com/office/drawing/2014/main" id="{D74998E6-A0AD-714C-909E-903D826A6060}"/>
                </a:ext>
              </a:extLst>
            </p:cNvPr>
            <p:cNvCxnSpPr/>
            <p:nvPr/>
          </p:nvCxnSpPr>
          <p:spPr>
            <a:xfrm flipV="1">
              <a:off x="7537622" y="2693773"/>
              <a:ext cx="852616" cy="370703"/>
            </a:xfrm>
            <a:prstGeom prst="curvedConnector3">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a:extLst>
                <a:ext uri="{FF2B5EF4-FFF2-40B4-BE49-F238E27FC236}">
                  <a16:creationId xmlns:a16="http://schemas.microsoft.com/office/drawing/2014/main" id="{69494AF4-FDCE-E646-95C4-5B4EF9A25152}"/>
                </a:ext>
              </a:extLst>
            </p:cNvPr>
            <p:cNvCxnSpPr/>
            <p:nvPr/>
          </p:nvCxnSpPr>
          <p:spPr>
            <a:xfrm flipV="1">
              <a:off x="7537622" y="2879124"/>
              <a:ext cx="852616" cy="370703"/>
            </a:xfrm>
            <a:prstGeom prst="curvedConnector3">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a:extLst>
                <a:ext uri="{FF2B5EF4-FFF2-40B4-BE49-F238E27FC236}">
                  <a16:creationId xmlns:a16="http://schemas.microsoft.com/office/drawing/2014/main" id="{117875E3-3C51-5D40-93B3-5DDFB1AE8A5A}"/>
                </a:ext>
              </a:extLst>
            </p:cNvPr>
            <p:cNvCxnSpPr/>
            <p:nvPr/>
          </p:nvCxnSpPr>
          <p:spPr>
            <a:xfrm flipV="1">
              <a:off x="7537622" y="3109783"/>
              <a:ext cx="852616" cy="370703"/>
            </a:xfrm>
            <a:prstGeom prst="curvedConnector3">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181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1AF011-2BCE-5540-8861-8EFBB88899FC}"/>
              </a:ext>
            </a:extLst>
          </p:cNvPr>
          <p:cNvSpPr txBox="1"/>
          <p:nvPr/>
        </p:nvSpPr>
        <p:spPr>
          <a:xfrm>
            <a:off x="1844511" y="130763"/>
            <a:ext cx="8502977" cy="707886"/>
          </a:xfrm>
          <a:prstGeom prst="rect">
            <a:avLst/>
          </a:prstGeom>
          <a:noFill/>
        </p:spPr>
        <p:txBody>
          <a:bodyPr wrap="square" rtlCol="0">
            <a:spAutoFit/>
          </a:bodyPr>
          <a:lstStyle/>
          <a:p>
            <a:pPr algn="ctr"/>
            <a:r>
              <a:rPr lang="en-US" sz="4000" dirty="0">
                <a:latin typeface="Apple Symbols" panose="02000000000000000000" pitchFamily="2" charset="-79"/>
                <a:ea typeface="Apple Symbols" panose="02000000000000000000" pitchFamily="2" charset="-79"/>
                <a:cs typeface="Apple Symbols" panose="02000000000000000000" pitchFamily="2" charset="-79"/>
              </a:rPr>
              <a:t>CIV Line Locking </a:t>
            </a:r>
          </a:p>
        </p:txBody>
      </p:sp>
      <p:sp>
        <p:nvSpPr>
          <p:cNvPr id="22" name="Cloud 21">
            <a:extLst>
              <a:ext uri="{FF2B5EF4-FFF2-40B4-BE49-F238E27FC236}">
                <a16:creationId xmlns:a16="http://schemas.microsoft.com/office/drawing/2014/main" id="{A88B426B-3951-5445-B17B-00C7B4DD51E1}"/>
              </a:ext>
            </a:extLst>
          </p:cNvPr>
          <p:cNvSpPr/>
          <p:nvPr/>
        </p:nvSpPr>
        <p:spPr>
          <a:xfrm>
            <a:off x="1030040" y="1623239"/>
            <a:ext cx="2014119" cy="1460500"/>
          </a:xfrm>
          <a:prstGeom prst="cloud">
            <a:avLst/>
          </a:prstGeom>
          <a:solidFill>
            <a:srgbClr val="00A5E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83D10DB9-66AA-FE44-894D-6D10B4B1FF4A}"/>
              </a:ext>
            </a:extLst>
          </p:cNvPr>
          <p:cNvGrpSpPr/>
          <p:nvPr/>
        </p:nvGrpSpPr>
        <p:grpSpPr>
          <a:xfrm>
            <a:off x="1486166" y="871770"/>
            <a:ext cx="1355887" cy="646331"/>
            <a:chOff x="1486166" y="871770"/>
            <a:chExt cx="1355887" cy="646331"/>
          </a:xfrm>
        </p:grpSpPr>
        <p:cxnSp>
          <p:nvCxnSpPr>
            <p:cNvPr id="23" name="Straight Arrow Connector 22">
              <a:extLst>
                <a:ext uri="{FF2B5EF4-FFF2-40B4-BE49-F238E27FC236}">
                  <a16:creationId xmlns:a16="http://schemas.microsoft.com/office/drawing/2014/main" id="{902211CC-0A28-F345-8D2B-E73AF53C39FF}"/>
                </a:ext>
              </a:extLst>
            </p:cNvPr>
            <p:cNvCxnSpPr>
              <a:cxnSpLocks/>
            </p:cNvCxnSpPr>
            <p:nvPr/>
          </p:nvCxnSpPr>
          <p:spPr>
            <a:xfrm flipH="1">
              <a:off x="1486166" y="1263126"/>
              <a:ext cx="35834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09DFE82-E22E-9149-8280-D03E15A4D906}"/>
                </a:ext>
              </a:extLst>
            </p:cNvPr>
            <p:cNvSpPr txBox="1"/>
            <p:nvPr/>
          </p:nvSpPr>
          <p:spPr>
            <a:xfrm>
              <a:off x="1962957" y="871770"/>
              <a:ext cx="879096" cy="646331"/>
            </a:xfrm>
            <a:prstGeom prst="rect">
              <a:avLst/>
            </a:prstGeom>
            <a:noFill/>
          </p:spPr>
          <p:txBody>
            <a:bodyPr wrap="square" rtlCol="0">
              <a:spAutoFit/>
            </a:bodyPr>
            <a:lstStyle/>
            <a:p>
              <a:r>
                <a:rPr lang="en-US" sz="3600" b="1" dirty="0"/>
                <a:t>v</a:t>
              </a:r>
            </a:p>
          </p:txBody>
        </p:sp>
      </p:grpSp>
      <p:pic>
        <p:nvPicPr>
          <p:cNvPr id="29" name="Picture 28">
            <a:extLst>
              <a:ext uri="{FF2B5EF4-FFF2-40B4-BE49-F238E27FC236}">
                <a16:creationId xmlns:a16="http://schemas.microsoft.com/office/drawing/2014/main" id="{E345E19A-6136-AE44-A9A2-3FDEF43258D8}"/>
              </a:ext>
            </a:extLst>
          </p:cNvPr>
          <p:cNvPicPr>
            <a:picLocks noChangeAspect="1"/>
          </p:cNvPicPr>
          <p:nvPr/>
        </p:nvPicPr>
        <p:blipFill>
          <a:blip r:embed="rId3"/>
          <a:stretch>
            <a:fillRect/>
          </a:stretch>
        </p:blipFill>
        <p:spPr>
          <a:xfrm>
            <a:off x="3615957" y="4102505"/>
            <a:ext cx="2300245" cy="1694917"/>
          </a:xfrm>
          <a:prstGeom prst="rect">
            <a:avLst/>
          </a:prstGeom>
        </p:spPr>
      </p:pic>
      <p:pic>
        <p:nvPicPr>
          <p:cNvPr id="30" name="Picture 29">
            <a:extLst>
              <a:ext uri="{FF2B5EF4-FFF2-40B4-BE49-F238E27FC236}">
                <a16:creationId xmlns:a16="http://schemas.microsoft.com/office/drawing/2014/main" id="{9B58F803-BCEE-C346-963A-F968AC32E63C}"/>
              </a:ext>
            </a:extLst>
          </p:cNvPr>
          <p:cNvPicPr>
            <a:picLocks noChangeAspect="1"/>
          </p:cNvPicPr>
          <p:nvPr/>
        </p:nvPicPr>
        <p:blipFill>
          <a:blip r:embed="rId4"/>
          <a:stretch>
            <a:fillRect/>
          </a:stretch>
        </p:blipFill>
        <p:spPr>
          <a:xfrm>
            <a:off x="6754317" y="2779145"/>
            <a:ext cx="1370399" cy="1583968"/>
          </a:xfrm>
          <a:prstGeom prst="rect">
            <a:avLst/>
          </a:prstGeom>
        </p:spPr>
      </p:pic>
      <p:grpSp>
        <p:nvGrpSpPr>
          <p:cNvPr id="32" name="Group 31">
            <a:extLst>
              <a:ext uri="{FF2B5EF4-FFF2-40B4-BE49-F238E27FC236}">
                <a16:creationId xmlns:a16="http://schemas.microsoft.com/office/drawing/2014/main" id="{42500C2F-DA1D-B840-816E-E048B57A5DE1}"/>
              </a:ext>
            </a:extLst>
          </p:cNvPr>
          <p:cNvGrpSpPr/>
          <p:nvPr/>
        </p:nvGrpSpPr>
        <p:grpSpPr>
          <a:xfrm>
            <a:off x="5419228" y="6142304"/>
            <a:ext cx="1355887" cy="646331"/>
            <a:chOff x="1486166" y="871770"/>
            <a:chExt cx="1355887" cy="646331"/>
          </a:xfrm>
        </p:grpSpPr>
        <p:cxnSp>
          <p:nvCxnSpPr>
            <p:cNvPr id="33" name="Straight Arrow Connector 32">
              <a:extLst>
                <a:ext uri="{FF2B5EF4-FFF2-40B4-BE49-F238E27FC236}">
                  <a16:creationId xmlns:a16="http://schemas.microsoft.com/office/drawing/2014/main" id="{CA6DECF2-06C9-CF46-AF54-9D78176D964D}"/>
                </a:ext>
              </a:extLst>
            </p:cNvPr>
            <p:cNvCxnSpPr>
              <a:cxnSpLocks/>
            </p:cNvCxnSpPr>
            <p:nvPr/>
          </p:nvCxnSpPr>
          <p:spPr>
            <a:xfrm flipH="1">
              <a:off x="1486166" y="1263126"/>
              <a:ext cx="35834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D9A9EFD-EC15-A44B-99F7-40AC67C44C8F}"/>
                </a:ext>
              </a:extLst>
            </p:cNvPr>
            <p:cNvSpPr txBox="1"/>
            <p:nvPr/>
          </p:nvSpPr>
          <p:spPr>
            <a:xfrm>
              <a:off x="1962957" y="871770"/>
              <a:ext cx="879096" cy="646331"/>
            </a:xfrm>
            <a:prstGeom prst="rect">
              <a:avLst/>
            </a:prstGeom>
            <a:noFill/>
          </p:spPr>
          <p:txBody>
            <a:bodyPr wrap="square" rtlCol="0">
              <a:spAutoFit/>
            </a:bodyPr>
            <a:lstStyle/>
            <a:p>
              <a:r>
                <a:rPr lang="en-US" sz="3600" b="1" dirty="0"/>
                <a:t>v</a:t>
              </a:r>
            </a:p>
          </p:txBody>
        </p:sp>
      </p:grpSp>
      <p:cxnSp>
        <p:nvCxnSpPr>
          <p:cNvPr id="36" name="Straight Connector 35">
            <a:extLst>
              <a:ext uri="{FF2B5EF4-FFF2-40B4-BE49-F238E27FC236}">
                <a16:creationId xmlns:a16="http://schemas.microsoft.com/office/drawing/2014/main" id="{CB6584B3-F787-B544-9E34-8C153BE1CC6E}"/>
              </a:ext>
            </a:extLst>
          </p:cNvPr>
          <p:cNvCxnSpPr/>
          <p:nvPr/>
        </p:nvCxnSpPr>
        <p:spPr>
          <a:xfrm>
            <a:off x="7123805" y="4269808"/>
            <a:ext cx="0" cy="1813829"/>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CD62D5E-4BBC-234B-9D25-16E71CCE61F0}"/>
              </a:ext>
            </a:extLst>
          </p:cNvPr>
          <p:cNvCxnSpPr/>
          <p:nvPr/>
        </p:nvCxnSpPr>
        <p:spPr>
          <a:xfrm>
            <a:off x="4766079" y="4269807"/>
            <a:ext cx="0" cy="1813829"/>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6C9CBCD-0FB7-DB43-A016-1EB078CE3520}"/>
              </a:ext>
            </a:extLst>
          </p:cNvPr>
          <p:cNvCxnSpPr>
            <a:cxnSpLocks/>
          </p:cNvCxnSpPr>
          <p:nvPr/>
        </p:nvCxnSpPr>
        <p:spPr>
          <a:xfrm flipH="1" flipV="1">
            <a:off x="4766079" y="6188778"/>
            <a:ext cx="2357728" cy="1"/>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5D467D54-ECFC-7F43-AE23-BB63099C0321}"/>
              </a:ext>
            </a:extLst>
          </p:cNvPr>
          <p:cNvSpPr txBox="1"/>
          <p:nvPr/>
        </p:nvSpPr>
        <p:spPr>
          <a:xfrm>
            <a:off x="1486166" y="2041909"/>
            <a:ext cx="875098" cy="584775"/>
          </a:xfrm>
          <a:prstGeom prst="rect">
            <a:avLst/>
          </a:prstGeom>
          <a:noFill/>
        </p:spPr>
        <p:txBody>
          <a:bodyPr wrap="square" rtlCol="0">
            <a:spAutoFit/>
          </a:bodyPr>
          <a:lstStyle/>
          <a:p>
            <a:pPr algn="ctr"/>
            <a:r>
              <a:rPr lang="en-US" sz="3200" dirty="0"/>
              <a:t>C IV</a:t>
            </a:r>
          </a:p>
        </p:txBody>
      </p:sp>
      <p:cxnSp>
        <p:nvCxnSpPr>
          <p:cNvPr id="43" name="Straight Connector 42">
            <a:extLst>
              <a:ext uri="{FF2B5EF4-FFF2-40B4-BE49-F238E27FC236}">
                <a16:creationId xmlns:a16="http://schemas.microsoft.com/office/drawing/2014/main" id="{DE507FB0-4E11-AA49-B6B3-09997F80C739}"/>
              </a:ext>
            </a:extLst>
          </p:cNvPr>
          <p:cNvCxnSpPr>
            <a:cxnSpLocks/>
          </p:cNvCxnSpPr>
          <p:nvPr/>
        </p:nvCxnSpPr>
        <p:spPr>
          <a:xfrm flipH="1">
            <a:off x="5879129" y="4232737"/>
            <a:ext cx="975250" cy="0"/>
          </a:xfrm>
          <a:prstGeom prst="line">
            <a:avLst/>
          </a:prstGeom>
          <a:ln w="19050" cmpd="sng">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0126E1DC-4E56-AB4F-97D1-E3750BE5D674}"/>
              </a:ext>
            </a:extLst>
          </p:cNvPr>
          <p:cNvSpPr/>
          <p:nvPr/>
        </p:nvSpPr>
        <p:spPr>
          <a:xfrm>
            <a:off x="11189617" y="3429000"/>
            <a:ext cx="452846" cy="5039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393E3BB-554F-4942-8B2C-5B2A90E2E00D}"/>
              </a:ext>
            </a:extLst>
          </p:cNvPr>
          <p:cNvGrpSpPr/>
          <p:nvPr/>
        </p:nvGrpSpPr>
        <p:grpSpPr>
          <a:xfrm>
            <a:off x="9951651" y="1644281"/>
            <a:ext cx="1750197" cy="1460500"/>
            <a:chOff x="5651499" y="2698750"/>
            <a:chExt cx="1750197" cy="1460500"/>
          </a:xfrm>
        </p:grpSpPr>
        <p:pic>
          <p:nvPicPr>
            <p:cNvPr id="35" name="Picture 34">
              <a:extLst>
                <a:ext uri="{FF2B5EF4-FFF2-40B4-BE49-F238E27FC236}">
                  <a16:creationId xmlns:a16="http://schemas.microsoft.com/office/drawing/2014/main" id="{FC1AE4D8-AC50-7742-B137-E4567699F394}"/>
                </a:ext>
              </a:extLst>
            </p:cNvPr>
            <p:cNvPicPr>
              <a:picLocks noChangeAspect="1"/>
            </p:cNvPicPr>
            <p:nvPr/>
          </p:nvPicPr>
          <p:blipFill>
            <a:blip r:embed="rId5"/>
            <a:stretch>
              <a:fillRect/>
            </a:stretch>
          </p:blipFill>
          <p:spPr>
            <a:xfrm>
              <a:off x="5651499" y="2698750"/>
              <a:ext cx="1750197" cy="1460500"/>
            </a:xfrm>
            <a:prstGeom prst="rect">
              <a:avLst/>
            </a:prstGeom>
          </p:spPr>
        </p:pic>
        <p:cxnSp>
          <p:nvCxnSpPr>
            <p:cNvPr id="39" name="Straight Connector 38">
              <a:extLst>
                <a:ext uri="{FF2B5EF4-FFF2-40B4-BE49-F238E27FC236}">
                  <a16:creationId xmlns:a16="http://schemas.microsoft.com/office/drawing/2014/main" id="{AAE2A626-2251-DD4D-AA98-C754747D5365}"/>
                </a:ext>
              </a:extLst>
            </p:cNvPr>
            <p:cNvCxnSpPr/>
            <p:nvPr/>
          </p:nvCxnSpPr>
          <p:spPr>
            <a:xfrm>
              <a:off x="7401696" y="2698750"/>
              <a:ext cx="0" cy="146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41C159F9-2019-9249-9AD6-0A5B9256425D}"/>
              </a:ext>
            </a:extLst>
          </p:cNvPr>
          <p:cNvSpPr txBox="1"/>
          <p:nvPr/>
        </p:nvSpPr>
        <p:spPr>
          <a:xfrm>
            <a:off x="10826749" y="1753307"/>
            <a:ext cx="875098" cy="584775"/>
          </a:xfrm>
          <a:prstGeom prst="rect">
            <a:avLst/>
          </a:prstGeom>
          <a:noFill/>
        </p:spPr>
        <p:txBody>
          <a:bodyPr wrap="square" rtlCol="0">
            <a:spAutoFit/>
          </a:bodyPr>
          <a:lstStyle/>
          <a:p>
            <a:pPr algn="ctr"/>
            <a:r>
              <a:rPr lang="en-US" sz="3200" dirty="0"/>
              <a:t>C IV</a:t>
            </a:r>
          </a:p>
        </p:txBody>
      </p:sp>
      <p:cxnSp>
        <p:nvCxnSpPr>
          <p:cNvPr id="42" name="Straight Arrow Connector 41">
            <a:extLst>
              <a:ext uri="{FF2B5EF4-FFF2-40B4-BE49-F238E27FC236}">
                <a16:creationId xmlns:a16="http://schemas.microsoft.com/office/drawing/2014/main" id="{D2946EC6-55E3-F04F-B3FF-4A592D5A3AE7}"/>
              </a:ext>
            </a:extLst>
          </p:cNvPr>
          <p:cNvCxnSpPr>
            <a:cxnSpLocks/>
          </p:cNvCxnSpPr>
          <p:nvPr/>
        </p:nvCxnSpPr>
        <p:spPr>
          <a:xfrm flipH="1">
            <a:off x="10565027" y="2045695"/>
            <a:ext cx="35834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998130B9-9926-2048-B1BF-6F3ECD409B49}"/>
              </a:ext>
            </a:extLst>
          </p:cNvPr>
          <p:cNvGrpSpPr/>
          <p:nvPr/>
        </p:nvGrpSpPr>
        <p:grpSpPr>
          <a:xfrm rot="11418574">
            <a:off x="10007241" y="3283752"/>
            <a:ext cx="852616" cy="786713"/>
            <a:chOff x="7537622" y="2693773"/>
            <a:chExt cx="852616" cy="786713"/>
          </a:xfrm>
        </p:grpSpPr>
        <p:cxnSp>
          <p:nvCxnSpPr>
            <p:cNvPr id="45" name="Curved Connector 44">
              <a:extLst>
                <a:ext uri="{FF2B5EF4-FFF2-40B4-BE49-F238E27FC236}">
                  <a16:creationId xmlns:a16="http://schemas.microsoft.com/office/drawing/2014/main" id="{81EE22C1-0A88-EC43-A9FF-9809297B4AA2}"/>
                </a:ext>
              </a:extLst>
            </p:cNvPr>
            <p:cNvCxnSpPr/>
            <p:nvPr/>
          </p:nvCxnSpPr>
          <p:spPr>
            <a:xfrm flipV="1">
              <a:off x="7537622" y="2693773"/>
              <a:ext cx="852616" cy="370703"/>
            </a:xfrm>
            <a:prstGeom prst="curvedConnector3">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ED5E0C91-4C28-7E49-B7CF-CAD8B0CF6E34}"/>
                </a:ext>
              </a:extLst>
            </p:cNvPr>
            <p:cNvCxnSpPr/>
            <p:nvPr/>
          </p:nvCxnSpPr>
          <p:spPr>
            <a:xfrm flipV="1">
              <a:off x="7537622" y="2879124"/>
              <a:ext cx="852616" cy="370703"/>
            </a:xfrm>
            <a:prstGeom prst="curvedConnector3">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34A94B08-A652-1E42-87B6-003F7420A398}"/>
                </a:ext>
              </a:extLst>
            </p:cNvPr>
            <p:cNvCxnSpPr/>
            <p:nvPr/>
          </p:nvCxnSpPr>
          <p:spPr>
            <a:xfrm flipV="1">
              <a:off x="7537622" y="3109783"/>
              <a:ext cx="852616" cy="370703"/>
            </a:xfrm>
            <a:prstGeom prst="curvedConnector3">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8" name="Straight Connector 47">
            <a:extLst>
              <a:ext uri="{FF2B5EF4-FFF2-40B4-BE49-F238E27FC236}">
                <a16:creationId xmlns:a16="http://schemas.microsoft.com/office/drawing/2014/main" id="{CD78E269-86A3-6843-B6C5-BFD858F69872}"/>
              </a:ext>
            </a:extLst>
          </p:cNvPr>
          <p:cNvCxnSpPr>
            <a:cxnSpLocks/>
          </p:cNvCxnSpPr>
          <p:nvPr/>
        </p:nvCxnSpPr>
        <p:spPr>
          <a:xfrm>
            <a:off x="4213380" y="3584301"/>
            <a:ext cx="0" cy="525024"/>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7D5D9FF-5E17-144F-947F-0AB8654B33D7}"/>
              </a:ext>
            </a:extLst>
          </p:cNvPr>
          <p:cNvCxnSpPr>
            <a:cxnSpLocks/>
          </p:cNvCxnSpPr>
          <p:nvPr/>
        </p:nvCxnSpPr>
        <p:spPr>
          <a:xfrm>
            <a:off x="5298360" y="3584301"/>
            <a:ext cx="0" cy="525024"/>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3604B5D-AC72-CF44-81A5-2BB625ACEE88}"/>
              </a:ext>
            </a:extLst>
          </p:cNvPr>
          <p:cNvCxnSpPr>
            <a:cxnSpLocks/>
          </p:cNvCxnSpPr>
          <p:nvPr/>
        </p:nvCxnSpPr>
        <p:spPr>
          <a:xfrm flipH="1" flipV="1">
            <a:off x="4213380" y="3479159"/>
            <a:ext cx="1084980" cy="1"/>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5CD2E995-DC2B-D94F-8514-492C1C244785}"/>
              </a:ext>
            </a:extLst>
          </p:cNvPr>
          <p:cNvSpPr txBox="1"/>
          <p:nvPr/>
        </p:nvSpPr>
        <p:spPr>
          <a:xfrm>
            <a:off x="3845203" y="2861578"/>
            <a:ext cx="2300245" cy="646331"/>
          </a:xfrm>
          <a:prstGeom prst="rect">
            <a:avLst/>
          </a:prstGeom>
          <a:noFill/>
        </p:spPr>
        <p:txBody>
          <a:bodyPr wrap="square" rtlCol="0">
            <a:spAutoFit/>
          </a:bodyPr>
          <a:lstStyle/>
          <a:p>
            <a:r>
              <a:rPr lang="en-US" sz="3600" dirty="0"/>
              <a:t>500 km/s</a:t>
            </a:r>
          </a:p>
        </p:txBody>
      </p:sp>
      <p:sp>
        <p:nvSpPr>
          <p:cNvPr id="54" name="TextBox 53">
            <a:extLst>
              <a:ext uri="{FF2B5EF4-FFF2-40B4-BE49-F238E27FC236}">
                <a16:creationId xmlns:a16="http://schemas.microsoft.com/office/drawing/2014/main" id="{D9BC0D91-2C03-C442-B6F2-C1C4A2A408FE}"/>
              </a:ext>
            </a:extLst>
          </p:cNvPr>
          <p:cNvSpPr txBox="1"/>
          <p:nvPr/>
        </p:nvSpPr>
        <p:spPr>
          <a:xfrm>
            <a:off x="6754316" y="2234604"/>
            <a:ext cx="875098" cy="584775"/>
          </a:xfrm>
          <a:prstGeom prst="rect">
            <a:avLst/>
          </a:prstGeom>
          <a:noFill/>
        </p:spPr>
        <p:txBody>
          <a:bodyPr wrap="square" rtlCol="0">
            <a:spAutoFit/>
          </a:bodyPr>
          <a:lstStyle/>
          <a:p>
            <a:pPr algn="ctr"/>
            <a:r>
              <a:rPr lang="en-US" sz="3200" dirty="0"/>
              <a:t>C IV</a:t>
            </a:r>
          </a:p>
        </p:txBody>
      </p:sp>
      <p:sp>
        <p:nvSpPr>
          <p:cNvPr id="55" name="TextBox 54">
            <a:extLst>
              <a:ext uri="{FF2B5EF4-FFF2-40B4-BE49-F238E27FC236}">
                <a16:creationId xmlns:a16="http://schemas.microsoft.com/office/drawing/2014/main" id="{2234A5B9-7092-0643-826A-4BEDF0E9586D}"/>
              </a:ext>
            </a:extLst>
          </p:cNvPr>
          <p:cNvSpPr txBox="1"/>
          <p:nvPr/>
        </p:nvSpPr>
        <p:spPr>
          <a:xfrm>
            <a:off x="4188199" y="2448037"/>
            <a:ext cx="875098" cy="584775"/>
          </a:xfrm>
          <a:prstGeom prst="rect">
            <a:avLst/>
          </a:prstGeom>
          <a:noFill/>
        </p:spPr>
        <p:txBody>
          <a:bodyPr wrap="square" rtlCol="0">
            <a:spAutoFit/>
          </a:bodyPr>
          <a:lstStyle/>
          <a:p>
            <a:pPr algn="ctr"/>
            <a:r>
              <a:rPr lang="en-US" sz="3200" dirty="0"/>
              <a:t>C IV</a:t>
            </a:r>
          </a:p>
        </p:txBody>
      </p:sp>
    </p:spTree>
    <p:extLst>
      <p:ext uri="{BB962C8B-B14F-4D97-AF65-F5344CB8AC3E}">
        <p14:creationId xmlns:p14="http://schemas.microsoft.com/office/powerpoint/2010/main" val="1772264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1AF011-2BCE-5540-8861-8EFBB88899FC}"/>
              </a:ext>
            </a:extLst>
          </p:cNvPr>
          <p:cNvSpPr txBox="1"/>
          <p:nvPr/>
        </p:nvSpPr>
        <p:spPr>
          <a:xfrm>
            <a:off x="1844511" y="130763"/>
            <a:ext cx="8502977" cy="707886"/>
          </a:xfrm>
          <a:prstGeom prst="rect">
            <a:avLst/>
          </a:prstGeom>
          <a:noFill/>
        </p:spPr>
        <p:txBody>
          <a:bodyPr wrap="square" rtlCol="0">
            <a:spAutoFit/>
          </a:bodyPr>
          <a:lstStyle/>
          <a:p>
            <a:pPr algn="ctr"/>
            <a:r>
              <a:rPr lang="en-US" sz="4000" dirty="0">
                <a:latin typeface="Apple Symbols" panose="02000000000000000000" pitchFamily="2" charset="-79"/>
                <a:ea typeface="Apple Symbols" panose="02000000000000000000" pitchFamily="2" charset="-79"/>
                <a:cs typeface="Apple Symbols" panose="02000000000000000000" pitchFamily="2" charset="-79"/>
              </a:rPr>
              <a:t>CIV Line Locking </a:t>
            </a:r>
          </a:p>
        </p:txBody>
      </p:sp>
      <p:sp>
        <p:nvSpPr>
          <p:cNvPr id="22" name="Cloud 21">
            <a:extLst>
              <a:ext uri="{FF2B5EF4-FFF2-40B4-BE49-F238E27FC236}">
                <a16:creationId xmlns:a16="http://schemas.microsoft.com/office/drawing/2014/main" id="{A88B426B-3951-5445-B17B-00C7B4DD51E1}"/>
              </a:ext>
            </a:extLst>
          </p:cNvPr>
          <p:cNvSpPr/>
          <p:nvPr/>
        </p:nvSpPr>
        <p:spPr>
          <a:xfrm>
            <a:off x="1030040" y="1623239"/>
            <a:ext cx="2014119" cy="1460500"/>
          </a:xfrm>
          <a:prstGeom prst="cloud">
            <a:avLst/>
          </a:prstGeom>
          <a:solidFill>
            <a:srgbClr val="00A5E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83D10DB9-66AA-FE44-894D-6D10B4B1FF4A}"/>
              </a:ext>
            </a:extLst>
          </p:cNvPr>
          <p:cNvGrpSpPr/>
          <p:nvPr/>
        </p:nvGrpSpPr>
        <p:grpSpPr>
          <a:xfrm>
            <a:off x="1486166" y="871770"/>
            <a:ext cx="1355887" cy="646331"/>
            <a:chOff x="1486166" y="871770"/>
            <a:chExt cx="1355887" cy="646331"/>
          </a:xfrm>
        </p:grpSpPr>
        <p:cxnSp>
          <p:nvCxnSpPr>
            <p:cNvPr id="23" name="Straight Arrow Connector 22">
              <a:extLst>
                <a:ext uri="{FF2B5EF4-FFF2-40B4-BE49-F238E27FC236}">
                  <a16:creationId xmlns:a16="http://schemas.microsoft.com/office/drawing/2014/main" id="{902211CC-0A28-F345-8D2B-E73AF53C39FF}"/>
                </a:ext>
              </a:extLst>
            </p:cNvPr>
            <p:cNvCxnSpPr>
              <a:cxnSpLocks/>
            </p:cNvCxnSpPr>
            <p:nvPr/>
          </p:nvCxnSpPr>
          <p:spPr>
            <a:xfrm flipH="1">
              <a:off x="1486166" y="1263126"/>
              <a:ext cx="35834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09DFE82-E22E-9149-8280-D03E15A4D906}"/>
                </a:ext>
              </a:extLst>
            </p:cNvPr>
            <p:cNvSpPr txBox="1"/>
            <p:nvPr/>
          </p:nvSpPr>
          <p:spPr>
            <a:xfrm>
              <a:off x="1962957" y="871770"/>
              <a:ext cx="879096" cy="646331"/>
            </a:xfrm>
            <a:prstGeom prst="rect">
              <a:avLst/>
            </a:prstGeom>
            <a:noFill/>
          </p:spPr>
          <p:txBody>
            <a:bodyPr wrap="square" rtlCol="0">
              <a:spAutoFit/>
            </a:bodyPr>
            <a:lstStyle/>
            <a:p>
              <a:r>
                <a:rPr lang="en-US" sz="3600" b="1" dirty="0"/>
                <a:t>v</a:t>
              </a:r>
            </a:p>
          </p:txBody>
        </p:sp>
      </p:grpSp>
      <p:pic>
        <p:nvPicPr>
          <p:cNvPr id="29" name="Picture 28">
            <a:extLst>
              <a:ext uri="{FF2B5EF4-FFF2-40B4-BE49-F238E27FC236}">
                <a16:creationId xmlns:a16="http://schemas.microsoft.com/office/drawing/2014/main" id="{E345E19A-6136-AE44-A9A2-3FDEF43258D8}"/>
              </a:ext>
            </a:extLst>
          </p:cNvPr>
          <p:cNvPicPr>
            <a:picLocks noChangeAspect="1"/>
          </p:cNvPicPr>
          <p:nvPr/>
        </p:nvPicPr>
        <p:blipFill>
          <a:blip r:embed="rId3"/>
          <a:stretch>
            <a:fillRect/>
          </a:stretch>
        </p:blipFill>
        <p:spPr>
          <a:xfrm>
            <a:off x="3615957" y="4102505"/>
            <a:ext cx="2300245" cy="1694917"/>
          </a:xfrm>
          <a:prstGeom prst="rect">
            <a:avLst/>
          </a:prstGeom>
        </p:spPr>
      </p:pic>
      <p:pic>
        <p:nvPicPr>
          <p:cNvPr id="30" name="Picture 29">
            <a:extLst>
              <a:ext uri="{FF2B5EF4-FFF2-40B4-BE49-F238E27FC236}">
                <a16:creationId xmlns:a16="http://schemas.microsoft.com/office/drawing/2014/main" id="{9B58F803-BCEE-C346-963A-F968AC32E63C}"/>
              </a:ext>
            </a:extLst>
          </p:cNvPr>
          <p:cNvPicPr>
            <a:picLocks noChangeAspect="1"/>
          </p:cNvPicPr>
          <p:nvPr/>
        </p:nvPicPr>
        <p:blipFill>
          <a:blip r:embed="rId4"/>
          <a:stretch>
            <a:fillRect/>
          </a:stretch>
        </p:blipFill>
        <p:spPr>
          <a:xfrm>
            <a:off x="6754317" y="2779145"/>
            <a:ext cx="1370399" cy="1583968"/>
          </a:xfrm>
          <a:prstGeom prst="rect">
            <a:avLst/>
          </a:prstGeom>
        </p:spPr>
      </p:pic>
      <p:sp>
        <p:nvSpPr>
          <p:cNvPr id="41" name="TextBox 40">
            <a:extLst>
              <a:ext uri="{FF2B5EF4-FFF2-40B4-BE49-F238E27FC236}">
                <a16:creationId xmlns:a16="http://schemas.microsoft.com/office/drawing/2014/main" id="{5D467D54-ECFC-7F43-AE23-BB63099C0321}"/>
              </a:ext>
            </a:extLst>
          </p:cNvPr>
          <p:cNvSpPr txBox="1"/>
          <p:nvPr/>
        </p:nvSpPr>
        <p:spPr>
          <a:xfrm>
            <a:off x="1486166" y="2041909"/>
            <a:ext cx="875098" cy="584775"/>
          </a:xfrm>
          <a:prstGeom prst="rect">
            <a:avLst/>
          </a:prstGeom>
          <a:noFill/>
        </p:spPr>
        <p:txBody>
          <a:bodyPr wrap="square" rtlCol="0">
            <a:spAutoFit/>
          </a:bodyPr>
          <a:lstStyle/>
          <a:p>
            <a:pPr algn="ctr"/>
            <a:r>
              <a:rPr lang="en-US" sz="3200" dirty="0"/>
              <a:t>C IV</a:t>
            </a:r>
          </a:p>
        </p:txBody>
      </p:sp>
      <p:cxnSp>
        <p:nvCxnSpPr>
          <p:cNvPr id="43" name="Straight Connector 42">
            <a:extLst>
              <a:ext uri="{FF2B5EF4-FFF2-40B4-BE49-F238E27FC236}">
                <a16:creationId xmlns:a16="http://schemas.microsoft.com/office/drawing/2014/main" id="{DE507FB0-4E11-AA49-B6B3-09997F80C739}"/>
              </a:ext>
            </a:extLst>
          </p:cNvPr>
          <p:cNvCxnSpPr>
            <a:cxnSpLocks/>
          </p:cNvCxnSpPr>
          <p:nvPr/>
        </p:nvCxnSpPr>
        <p:spPr>
          <a:xfrm flipH="1">
            <a:off x="5879129" y="4232737"/>
            <a:ext cx="975250" cy="0"/>
          </a:xfrm>
          <a:prstGeom prst="line">
            <a:avLst/>
          </a:prstGeom>
          <a:ln w="19050" cmpd="sng">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0126E1DC-4E56-AB4F-97D1-E3750BE5D674}"/>
              </a:ext>
            </a:extLst>
          </p:cNvPr>
          <p:cNvSpPr/>
          <p:nvPr/>
        </p:nvSpPr>
        <p:spPr>
          <a:xfrm>
            <a:off x="11189617" y="3429000"/>
            <a:ext cx="452846" cy="5039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393E3BB-554F-4942-8B2C-5B2A90E2E00D}"/>
              </a:ext>
            </a:extLst>
          </p:cNvPr>
          <p:cNvGrpSpPr/>
          <p:nvPr/>
        </p:nvGrpSpPr>
        <p:grpSpPr>
          <a:xfrm>
            <a:off x="9951651" y="1644281"/>
            <a:ext cx="1750197" cy="1460500"/>
            <a:chOff x="5651499" y="2698750"/>
            <a:chExt cx="1750197" cy="1460500"/>
          </a:xfrm>
        </p:grpSpPr>
        <p:pic>
          <p:nvPicPr>
            <p:cNvPr id="35" name="Picture 34">
              <a:extLst>
                <a:ext uri="{FF2B5EF4-FFF2-40B4-BE49-F238E27FC236}">
                  <a16:creationId xmlns:a16="http://schemas.microsoft.com/office/drawing/2014/main" id="{FC1AE4D8-AC50-7742-B137-E4567699F394}"/>
                </a:ext>
              </a:extLst>
            </p:cNvPr>
            <p:cNvPicPr>
              <a:picLocks noChangeAspect="1"/>
            </p:cNvPicPr>
            <p:nvPr/>
          </p:nvPicPr>
          <p:blipFill>
            <a:blip r:embed="rId5"/>
            <a:stretch>
              <a:fillRect/>
            </a:stretch>
          </p:blipFill>
          <p:spPr>
            <a:xfrm>
              <a:off x="5651499" y="2698750"/>
              <a:ext cx="1750197" cy="1460500"/>
            </a:xfrm>
            <a:prstGeom prst="rect">
              <a:avLst/>
            </a:prstGeom>
          </p:spPr>
        </p:pic>
        <p:cxnSp>
          <p:nvCxnSpPr>
            <p:cNvPr id="39" name="Straight Connector 38">
              <a:extLst>
                <a:ext uri="{FF2B5EF4-FFF2-40B4-BE49-F238E27FC236}">
                  <a16:creationId xmlns:a16="http://schemas.microsoft.com/office/drawing/2014/main" id="{AAE2A626-2251-DD4D-AA98-C754747D5365}"/>
                </a:ext>
              </a:extLst>
            </p:cNvPr>
            <p:cNvCxnSpPr/>
            <p:nvPr/>
          </p:nvCxnSpPr>
          <p:spPr>
            <a:xfrm>
              <a:off x="7401696" y="2698750"/>
              <a:ext cx="0" cy="146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41C159F9-2019-9249-9AD6-0A5B9256425D}"/>
              </a:ext>
            </a:extLst>
          </p:cNvPr>
          <p:cNvSpPr txBox="1"/>
          <p:nvPr/>
        </p:nvSpPr>
        <p:spPr>
          <a:xfrm>
            <a:off x="10826749" y="1753307"/>
            <a:ext cx="875098" cy="584775"/>
          </a:xfrm>
          <a:prstGeom prst="rect">
            <a:avLst/>
          </a:prstGeom>
          <a:noFill/>
        </p:spPr>
        <p:txBody>
          <a:bodyPr wrap="square" rtlCol="0">
            <a:spAutoFit/>
          </a:bodyPr>
          <a:lstStyle/>
          <a:p>
            <a:pPr algn="ctr"/>
            <a:r>
              <a:rPr lang="en-US" sz="3200" dirty="0"/>
              <a:t>C IV</a:t>
            </a:r>
          </a:p>
        </p:txBody>
      </p:sp>
      <p:cxnSp>
        <p:nvCxnSpPr>
          <p:cNvPr id="42" name="Straight Arrow Connector 41">
            <a:extLst>
              <a:ext uri="{FF2B5EF4-FFF2-40B4-BE49-F238E27FC236}">
                <a16:creationId xmlns:a16="http://schemas.microsoft.com/office/drawing/2014/main" id="{D2946EC6-55E3-F04F-B3FF-4A592D5A3AE7}"/>
              </a:ext>
            </a:extLst>
          </p:cNvPr>
          <p:cNvCxnSpPr>
            <a:cxnSpLocks/>
          </p:cNvCxnSpPr>
          <p:nvPr/>
        </p:nvCxnSpPr>
        <p:spPr>
          <a:xfrm flipH="1">
            <a:off x="10565027" y="2045695"/>
            <a:ext cx="35834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998130B9-9926-2048-B1BF-6F3ECD409B49}"/>
              </a:ext>
            </a:extLst>
          </p:cNvPr>
          <p:cNvGrpSpPr/>
          <p:nvPr/>
        </p:nvGrpSpPr>
        <p:grpSpPr>
          <a:xfrm rot="11418574">
            <a:off x="10007241" y="3283752"/>
            <a:ext cx="852616" cy="786713"/>
            <a:chOff x="7537622" y="2693773"/>
            <a:chExt cx="852616" cy="786713"/>
          </a:xfrm>
        </p:grpSpPr>
        <p:cxnSp>
          <p:nvCxnSpPr>
            <p:cNvPr id="45" name="Curved Connector 44">
              <a:extLst>
                <a:ext uri="{FF2B5EF4-FFF2-40B4-BE49-F238E27FC236}">
                  <a16:creationId xmlns:a16="http://schemas.microsoft.com/office/drawing/2014/main" id="{81EE22C1-0A88-EC43-A9FF-9809297B4AA2}"/>
                </a:ext>
              </a:extLst>
            </p:cNvPr>
            <p:cNvCxnSpPr/>
            <p:nvPr/>
          </p:nvCxnSpPr>
          <p:spPr>
            <a:xfrm flipV="1">
              <a:off x="7537622" y="2693773"/>
              <a:ext cx="852616" cy="370703"/>
            </a:xfrm>
            <a:prstGeom prst="curvedConnector3">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ED5E0C91-4C28-7E49-B7CF-CAD8B0CF6E34}"/>
                </a:ext>
              </a:extLst>
            </p:cNvPr>
            <p:cNvCxnSpPr/>
            <p:nvPr/>
          </p:nvCxnSpPr>
          <p:spPr>
            <a:xfrm flipV="1">
              <a:off x="7537622" y="2879124"/>
              <a:ext cx="852616" cy="370703"/>
            </a:xfrm>
            <a:prstGeom prst="curvedConnector3">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34A94B08-A652-1E42-87B6-003F7420A398}"/>
                </a:ext>
              </a:extLst>
            </p:cNvPr>
            <p:cNvCxnSpPr/>
            <p:nvPr/>
          </p:nvCxnSpPr>
          <p:spPr>
            <a:xfrm flipV="1">
              <a:off x="7537622" y="3109783"/>
              <a:ext cx="852616" cy="370703"/>
            </a:xfrm>
            <a:prstGeom prst="curvedConnector3">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51" name="Cloud 50">
            <a:extLst>
              <a:ext uri="{FF2B5EF4-FFF2-40B4-BE49-F238E27FC236}">
                <a16:creationId xmlns:a16="http://schemas.microsoft.com/office/drawing/2014/main" id="{814CB87B-C887-1C42-9EB0-4758F984CFA8}"/>
              </a:ext>
            </a:extLst>
          </p:cNvPr>
          <p:cNvSpPr/>
          <p:nvPr/>
        </p:nvSpPr>
        <p:spPr>
          <a:xfrm>
            <a:off x="4833790" y="1500625"/>
            <a:ext cx="2014119" cy="1460500"/>
          </a:xfrm>
          <a:prstGeom prst="cloud">
            <a:avLst/>
          </a:prstGeom>
          <a:solidFill>
            <a:srgbClr val="00A5E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DEB8E719-9308-064C-BB23-76C6A70539C2}"/>
              </a:ext>
            </a:extLst>
          </p:cNvPr>
          <p:cNvSpPr txBox="1"/>
          <p:nvPr/>
        </p:nvSpPr>
        <p:spPr>
          <a:xfrm>
            <a:off x="5376224" y="1956922"/>
            <a:ext cx="875098" cy="584775"/>
          </a:xfrm>
          <a:prstGeom prst="rect">
            <a:avLst/>
          </a:prstGeom>
          <a:noFill/>
        </p:spPr>
        <p:txBody>
          <a:bodyPr wrap="square" rtlCol="0">
            <a:spAutoFit/>
          </a:bodyPr>
          <a:lstStyle/>
          <a:p>
            <a:pPr algn="ctr"/>
            <a:r>
              <a:rPr lang="en-US" sz="3200" dirty="0"/>
              <a:t>C IV</a:t>
            </a:r>
          </a:p>
        </p:txBody>
      </p:sp>
      <p:grpSp>
        <p:nvGrpSpPr>
          <p:cNvPr id="56" name="Group 55">
            <a:extLst>
              <a:ext uri="{FF2B5EF4-FFF2-40B4-BE49-F238E27FC236}">
                <a16:creationId xmlns:a16="http://schemas.microsoft.com/office/drawing/2014/main" id="{168275ED-8D16-0B4D-A4EB-82370D4E48BE}"/>
              </a:ext>
            </a:extLst>
          </p:cNvPr>
          <p:cNvGrpSpPr/>
          <p:nvPr/>
        </p:nvGrpSpPr>
        <p:grpSpPr>
          <a:xfrm>
            <a:off x="4833790" y="871770"/>
            <a:ext cx="3290915" cy="646331"/>
            <a:chOff x="1486166" y="871770"/>
            <a:chExt cx="3290915" cy="646331"/>
          </a:xfrm>
        </p:grpSpPr>
        <p:cxnSp>
          <p:nvCxnSpPr>
            <p:cNvPr id="57" name="Straight Arrow Connector 56">
              <a:extLst>
                <a:ext uri="{FF2B5EF4-FFF2-40B4-BE49-F238E27FC236}">
                  <a16:creationId xmlns:a16="http://schemas.microsoft.com/office/drawing/2014/main" id="{4C11F162-9BDB-5B4A-82DE-F56B12B84E33}"/>
                </a:ext>
              </a:extLst>
            </p:cNvPr>
            <p:cNvCxnSpPr>
              <a:cxnSpLocks/>
            </p:cNvCxnSpPr>
            <p:nvPr/>
          </p:nvCxnSpPr>
          <p:spPr>
            <a:xfrm flipH="1">
              <a:off x="1486166" y="1263126"/>
              <a:ext cx="35834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06F052A3-CCF1-DA4C-A927-460C9A05ADBD}"/>
                </a:ext>
              </a:extLst>
            </p:cNvPr>
            <p:cNvSpPr txBox="1"/>
            <p:nvPr/>
          </p:nvSpPr>
          <p:spPr>
            <a:xfrm>
              <a:off x="1962956" y="871770"/>
              <a:ext cx="2814125" cy="646331"/>
            </a:xfrm>
            <a:prstGeom prst="rect">
              <a:avLst/>
            </a:prstGeom>
            <a:noFill/>
          </p:spPr>
          <p:txBody>
            <a:bodyPr wrap="square" rtlCol="0">
              <a:spAutoFit/>
            </a:bodyPr>
            <a:lstStyle/>
            <a:p>
              <a:r>
                <a:rPr lang="en-US" sz="3600" dirty="0"/>
                <a:t>v-500 km/s</a:t>
              </a:r>
            </a:p>
          </p:txBody>
        </p:sp>
      </p:grpSp>
    </p:spTree>
    <p:extLst>
      <p:ext uri="{BB962C8B-B14F-4D97-AF65-F5344CB8AC3E}">
        <p14:creationId xmlns:p14="http://schemas.microsoft.com/office/powerpoint/2010/main" val="2152221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1AF011-2BCE-5540-8861-8EFBB88899FC}"/>
              </a:ext>
            </a:extLst>
          </p:cNvPr>
          <p:cNvSpPr txBox="1"/>
          <p:nvPr/>
        </p:nvSpPr>
        <p:spPr>
          <a:xfrm>
            <a:off x="1844511" y="130763"/>
            <a:ext cx="8502977" cy="707886"/>
          </a:xfrm>
          <a:prstGeom prst="rect">
            <a:avLst/>
          </a:prstGeom>
          <a:noFill/>
        </p:spPr>
        <p:txBody>
          <a:bodyPr wrap="square" rtlCol="0">
            <a:spAutoFit/>
          </a:bodyPr>
          <a:lstStyle/>
          <a:p>
            <a:pPr algn="ctr"/>
            <a:r>
              <a:rPr lang="en-US" sz="4000" dirty="0">
                <a:latin typeface="Apple Symbols" panose="02000000000000000000" pitchFamily="2" charset="-79"/>
                <a:ea typeface="Apple Symbols" panose="02000000000000000000" pitchFamily="2" charset="-79"/>
                <a:cs typeface="Apple Symbols" panose="02000000000000000000" pitchFamily="2" charset="-79"/>
              </a:rPr>
              <a:t>CIV Line Locking </a:t>
            </a:r>
          </a:p>
        </p:txBody>
      </p:sp>
      <p:sp>
        <p:nvSpPr>
          <p:cNvPr id="22" name="Cloud 21">
            <a:extLst>
              <a:ext uri="{FF2B5EF4-FFF2-40B4-BE49-F238E27FC236}">
                <a16:creationId xmlns:a16="http://schemas.microsoft.com/office/drawing/2014/main" id="{A88B426B-3951-5445-B17B-00C7B4DD51E1}"/>
              </a:ext>
            </a:extLst>
          </p:cNvPr>
          <p:cNvSpPr/>
          <p:nvPr/>
        </p:nvSpPr>
        <p:spPr>
          <a:xfrm>
            <a:off x="1030040" y="1623239"/>
            <a:ext cx="2014119" cy="1460500"/>
          </a:xfrm>
          <a:prstGeom prst="cloud">
            <a:avLst/>
          </a:prstGeom>
          <a:solidFill>
            <a:srgbClr val="00A5E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83D10DB9-66AA-FE44-894D-6D10B4B1FF4A}"/>
              </a:ext>
            </a:extLst>
          </p:cNvPr>
          <p:cNvGrpSpPr/>
          <p:nvPr/>
        </p:nvGrpSpPr>
        <p:grpSpPr>
          <a:xfrm>
            <a:off x="1486166" y="871770"/>
            <a:ext cx="1355887" cy="646331"/>
            <a:chOff x="1486166" y="871770"/>
            <a:chExt cx="1355887" cy="646331"/>
          </a:xfrm>
        </p:grpSpPr>
        <p:cxnSp>
          <p:nvCxnSpPr>
            <p:cNvPr id="23" name="Straight Arrow Connector 22">
              <a:extLst>
                <a:ext uri="{FF2B5EF4-FFF2-40B4-BE49-F238E27FC236}">
                  <a16:creationId xmlns:a16="http://schemas.microsoft.com/office/drawing/2014/main" id="{902211CC-0A28-F345-8D2B-E73AF53C39FF}"/>
                </a:ext>
              </a:extLst>
            </p:cNvPr>
            <p:cNvCxnSpPr>
              <a:cxnSpLocks/>
            </p:cNvCxnSpPr>
            <p:nvPr/>
          </p:nvCxnSpPr>
          <p:spPr>
            <a:xfrm flipH="1">
              <a:off x="1486166" y="1263126"/>
              <a:ext cx="35834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09DFE82-E22E-9149-8280-D03E15A4D906}"/>
                </a:ext>
              </a:extLst>
            </p:cNvPr>
            <p:cNvSpPr txBox="1"/>
            <p:nvPr/>
          </p:nvSpPr>
          <p:spPr>
            <a:xfrm>
              <a:off x="1962957" y="871770"/>
              <a:ext cx="879096" cy="646331"/>
            </a:xfrm>
            <a:prstGeom prst="rect">
              <a:avLst/>
            </a:prstGeom>
            <a:noFill/>
          </p:spPr>
          <p:txBody>
            <a:bodyPr wrap="square" rtlCol="0">
              <a:spAutoFit/>
            </a:bodyPr>
            <a:lstStyle/>
            <a:p>
              <a:r>
                <a:rPr lang="en-US" sz="3600" b="1" dirty="0"/>
                <a:t>v</a:t>
              </a:r>
            </a:p>
          </p:txBody>
        </p:sp>
      </p:grpSp>
      <p:pic>
        <p:nvPicPr>
          <p:cNvPr id="29" name="Picture 28">
            <a:extLst>
              <a:ext uri="{FF2B5EF4-FFF2-40B4-BE49-F238E27FC236}">
                <a16:creationId xmlns:a16="http://schemas.microsoft.com/office/drawing/2014/main" id="{E345E19A-6136-AE44-A9A2-3FDEF43258D8}"/>
              </a:ext>
            </a:extLst>
          </p:cNvPr>
          <p:cNvPicPr>
            <a:picLocks noChangeAspect="1"/>
          </p:cNvPicPr>
          <p:nvPr/>
        </p:nvPicPr>
        <p:blipFill>
          <a:blip r:embed="rId3"/>
          <a:stretch>
            <a:fillRect/>
          </a:stretch>
        </p:blipFill>
        <p:spPr>
          <a:xfrm>
            <a:off x="3615957" y="4102505"/>
            <a:ext cx="2300245" cy="1694917"/>
          </a:xfrm>
          <a:prstGeom prst="rect">
            <a:avLst/>
          </a:prstGeom>
        </p:spPr>
      </p:pic>
      <p:pic>
        <p:nvPicPr>
          <p:cNvPr id="30" name="Picture 29">
            <a:extLst>
              <a:ext uri="{FF2B5EF4-FFF2-40B4-BE49-F238E27FC236}">
                <a16:creationId xmlns:a16="http://schemas.microsoft.com/office/drawing/2014/main" id="{9B58F803-BCEE-C346-963A-F968AC32E63C}"/>
              </a:ext>
            </a:extLst>
          </p:cNvPr>
          <p:cNvPicPr>
            <a:picLocks noChangeAspect="1"/>
          </p:cNvPicPr>
          <p:nvPr/>
        </p:nvPicPr>
        <p:blipFill>
          <a:blip r:embed="rId4"/>
          <a:stretch>
            <a:fillRect/>
          </a:stretch>
        </p:blipFill>
        <p:spPr>
          <a:xfrm>
            <a:off x="6754317" y="2779145"/>
            <a:ext cx="1370399" cy="1583968"/>
          </a:xfrm>
          <a:prstGeom prst="rect">
            <a:avLst/>
          </a:prstGeom>
        </p:spPr>
      </p:pic>
      <p:cxnSp>
        <p:nvCxnSpPr>
          <p:cNvPr id="36" name="Straight Connector 35">
            <a:extLst>
              <a:ext uri="{FF2B5EF4-FFF2-40B4-BE49-F238E27FC236}">
                <a16:creationId xmlns:a16="http://schemas.microsoft.com/office/drawing/2014/main" id="{CB6584B3-F787-B544-9E34-8C153BE1CC6E}"/>
              </a:ext>
            </a:extLst>
          </p:cNvPr>
          <p:cNvCxnSpPr/>
          <p:nvPr/>
        </p:nvCxnSpPr>
        <p:spPr>
          <a:xfrm>
            <a:off x="7123805" y="4269808"/>
            <a:ext cx="0" cy="1813829"/>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CD62D5E-4BBC-234B-9D25-16E71CCE61F0}"/>
              </a:ext>
            </a:extLst>
          </p:cNvPr>
          <p:cNvCxnSpPr/>
          <p:nvPr/>
        </p:nvCxnSpPr>
        <p:spPr>
          <a:xfrm>
            <a:off x="5810144" y="4269807"/>
            <a:ext cx="0" cy="1813829"/>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6C9CBCD-0FB7-DB43-A016-1EB078CE3520}"/>
              </a:ext>
            </a:extLst>
          </p:cNvPr>
          <p:cNvCxnSpPr>
            <a:cxnSpLocks/>
          </p:cNvCxnSpPr>
          <p:nvPr/>
        </p:nvCxnSpPr>
        <p:spPr>
          <a:xfrm flipH="1">
            <a:off x="5810144" y="6188780"/>
            <a:ext cx="1313663" cy="1605"/>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5D467D54-ECFC-7F43-AE23-BB63099C0321}"/>
              </a:ext>
            </a:extLst>
          </p:cNvPr>
          <p:cNvSpPr txBox="1"/>
          <p:nvPr/>
        </p:nvSpPr>
        <p:spPr>
          <a:xfrm>
            <a:off x="1486166" y="2041909"/>
            <a:ext cx="875098" cy="584775"/>
          </a:xfrm>
          <a:prstGeom prst="rect">
            <a:avLst/>
          </a:prstGeom>
          <a:noFill/>
        </p:spPr>
        <p:txBody>
          <a:bodyPr wrap="square" rtlCol="0">
            <a:spAutoFit/>
          </a:bodyPr>
          <a:lstStyle/>
          <a:p>
            <a:pPr algn="ctr"/>
            <a:r>
              <a:rPr lang="en-US" sz="3200" dirty="0"/>
              <a:t>C IV</a:t>
            </a:r>
          </a:p>
        </p:txBody>
      </p:sp>
      <p:sp>
        <p:nvSpPr>
          <p:cNvPr id="27" name="Oval 26">
            <a:extLst>
              <a:ext uri="{FF2B5EF4-FFF2-40B4-BE49-F238E27FC236}">
                <a16:creationId xmlns:a16="http://schemas.microsoft.com/office/drawing/2014/main" id="{0126E1DC-4E56-AB4F-97D1-E3750BE5D674}"/>
              </a:ext>
            </a:extLst>
          </p:cNvPr>
          <p:cNvSpPr/>
          <p:nvPr/>
        </p:nvSpPr>
        <p:spPr>
          <a:xfrm>
            <a:off x="11189617" y="3429000"/>
            <a:ext cx="452846" cy="5039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393E3BB-554F-4942-8B2C-5B2A90E2E00D}"/>
              </a:ext>
            </a:extLst>
          </p:cNvPr>
          <p:cNvGrpSpPr/>
          <p:nvPr/>
        </p:nvGrpSpPr>
        <p:grpSpPr>
          <a:xfrm>
            <a:off x="9951651" y="1644281"/>
            <a:ext cx="1750197" cy="1460500"/>
            <a:chOff x="5651499" y="2698750"/>
            <a:chExt cx="1750197" cy="1460500"/>
          </a:xfrm>
        </p:grpSpPr>
        <p:pic>
          <p:nvPicPr>
            <p:cNvPr id="35" name="Picture 34">
              <a:extLst>
                <a:ext uri="{FF2B5EF4-FFF2-40B4-BE49-F238E27FC236}">
                  <a16:creationId xmlns:a16="http://schemas.microsoft.com/office/drawing/2014/main" id="{FC1AE4D8-AC50-7742-B137-E4567699F394}"/>
                </a:ext>
              </a:extLst>
            </p:cNvPr>
            <p:cNvPicPr>
              <a:picLocks noChangeAspect="1"/>
            </p:cNvPicPr>
            <p:nvPr/>
          </p:nvPicPr>
          <p:blipFill>
            <a:blip r:embed="rId5"/>
            <a:stretch>
              <a:fillRect/>
            </a:stretch>
          </p:blipFill>
          <p:spPr>
            <a:xfrm>
              <a:off x="5651499" y="2698750"/>
              <a:ext cx="1750197" cy="1460500"/>
            </a:xfrm>
            <a:prstGeom prst="rect">
              <a:avLst/>
            </a:prstGeom>
          </p:spPr>
        </p:pic>
        <p:cxnSp>
          <p:nvCxnSpPr>
            <p:cNvPr id="39" name="Straight Connector 38">
              <a:extLst>
                <a:ext uri="{FF2B5EF4-FFF2-40B4-BE49-F238E27FC236}">
                  <a16:creationId xmlns:a16="http://schemas.microsoft.com/office/drawing/2014/main" id="{AAE2A626-2251-DD4D-AA98-C754747D5365}"/>
                </a:ext>
              </a:extLst>
            </p:cNvPr>
            <p:cNvCxnSpPr/>
            <p:nvPr/>
          </p:nvCxnSpPr>
          <p:spPr>
            <a:xfrm>
              <a:off x="7401696" y="2698750"/>
              <a:ext cx="0" cy="146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41C159F9-2019-9249-9AD6-0A5B9256425D}"/>
              </a:ext>
            </a:extLst>
          </p:cNvPr>
          <p:cNvSpPr txBox="1"/>
          <p:nvPr/>
        </p:nvSpPr>
        <p:spPr>
          <a:xfrm>
            <a:off x="10826749" y="1753307"/>
            <a:ext cx="875098" cy="584775"/>
          </a:xfrm>
          <a:prstGeom prst="rect">
            <a:avLst/>
          </a:prstGeom>
          <a:noFill/>
        </p:spPr>
        <p:txBody>
          <a:bodyPr wrap="square" rtlCol="0">
            <a:spAutoFit/>
          </a:bodyPr>
          <a:lstStyle/>
          <a:p>
            <a:pPr algn="ctr"/>
            <a:r>
              <a:rPr lang="en-US" sz="3200" dirty="0"/>
              <a:t>C IV</a:t>
            </a:r>
          </a:p>
        </p:txBody>
      </p:sp>
      <p:cxnSp>
        <p:nvCxnSpPr>
          <p:cNvPr id="42" name="Straight Arrow Connector 41">
            <a:extLst>
              <a:ext uri="{FF2B5EF4-FFF2-40B4-BE49-F238E27FC236}">
                <a16:creationId xmlns:a16="http://schemas.microsoft.com/office/drawing/2014/main" id="{D2946EC6-55E3-F04F-B3FF-4A592D5A3AE7}"/>
              </a:ext>
            </a:extLst>
          </p:cNvPr>
          <p:cNvCxnSpPr>
            <a:cxnSpLocks/>
          </p:cNvCxnSpPr>
          <p:nvPr/>
        </p:nvCxnSpPr>
        <p:spPr>
          <a:xfrm flipH="1">
            <a:off x="10565027" y="2045695"/>
            <a:ext cx="35834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998130B9-9926-2048-B1BF-6F3ECD409B49}"/>
              </a:ext>
            </a:extLst>
          </p:cNvPr>
          <p:cNvGrpSpPr/>
          <p:nvPr/>
        </p:nvGrpSpPr>
        <p:grpSpPr>
          <a:xfrm rot="11418574">
            <a:off x="10007241" y="3283752"/>
            <a:ext cx="852616" cy="786713"/>
            <a:chOff x="7537622" y="2693773"/>
            <a:chExt cx="852616" cy="786713"/>
          </a:xfrm>
        </p:grpSpPr>
        <p:cxnSp>
          <p:nvCxnSpPr>
            <p:cNvPr id="45" name="Curved Connector 44">
              <a:extLst>
                <a:ext uri="{FF2B5EF4-FFF2-40B4-BE49-F238E27FC236}">
                  <a16:creationId xmlns:a16="http://schemas.microsoft.com/office/drawing/2014/main" id="{81EE22C1-0A88-EC43-A9FF-9809297B4AA2}"/>
                </a:ext>
              </a:extLst>
            </p:cNvPr>
            <p:cNvCxnSpPr/>
            <p:nvPr/>
          </p:nvCxnSpPr>
          <p:spPr>
            <a:xfrm flipV="1">
              <a:off x="7537622" y="2693773"/>
              <a:ext cx="852616" cy="370703"/>
            </a:xfrm>
            <a:prstGeom prst="curvedConnector3">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ED5E0C91-4C28-7E49-B7CF-CAD8B0CF6E34}"/>
                </a:ext>
              </a:extLst>
            </p:cNvPr>
            <p:cNvCxnSpPr/>
            <p:nvPr/>
          </p:nvCxnSpPr>
          <p:spPr>
            <a:xfrm flipV="1">
              <a:off x="7537622" y="2879124"/>
              <a:ext cx="852616" cy="370703"/>
            </a:xfrm>
            <a:prstGeom prst="curvedConnector3">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34A94B08-A652-1E42-87B6-003F7420A398}"/>
                </a:ext>
              </a:extLst>
            </p:cNvPr>
            <p:cNvCxnSpPr/>
            <p:nvPr/>
          </p:nvCxnSpPr>
          <p:spPr>
            <a:xfrm flipV="1">
              <a:off x="7537622" y="3109783"/>
              <a:ext cx="852616" cy="370703"/>
            </a:xfrm>
            <a:prstGeom prst="curvedConnector3">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51" name="Cloud 50">
            <a:extLst>
              <a:ext uri="{FF2B5EF4-FFF2-40B4-BE49-F238E27FC236}">
                <a16:creationId xmlns:a16="http://schemas.microsoft.com/office/drawing/2014/main" id="{53951B2C-54DA-D84F-89B5-1BE8CD785342}"/>
              </a:ext>
            </a:extLst>
          </p:cNvPr>
          <p:cNvSpPr/>
          <p:nvPr/>
        </p:nvSpPr>
        <p:spPr>
          <a:xfrm>
            <a:off x="4833790" y="1500625"/>
            <a:ext cx="2014119" cy="1460500"/>
          </a:xfrm>
          <a:prstGeom prst="cloud">
            <a:avLst/>
          </a:prstGeom>
          <a:solidFill>
            <a:srgbClr val="00A5E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D01FB839-0FC7-4B4D-A8C6-3B246CB13BD9}"/>
              </a:ext>
            </a:extLst>
          </p:cNvPr>
          <p:cNvSpPr txBox="1"/>
          <p:nvPr/>
        </p:nvSpPr>
        <p:spPr>
          <a:xfrm>
            <a:off x="5376224" y="1956922"/>
            <a:ext cx="875098" cy="584775"/>
          </a:xfrm>
          <a:prstGeom prst="rect">
            <a:avLst/>
          </a:prstGeom>
          <a:noFill/>
        </p:spPr>
        <p:txBody>
          <a:bodyPr wrap="square" rtlCol="0">
            <a:spAutoFit/>
          </a:bodyPr>
          <a:lstStyle/>
          <a:p>
            <a:pPr algn="ctr"/>
            <a:r>
              <a:rPr lang="en-US" sz="3200" dirty="0"/>
              <a:t>C IV</a:t>
            </a:r>
          </a:p>
        </p:txBody>
      </p:sp>
      <p:grpSp>
        <p:nvGrpSpPr>
          <p:cNvPr id="56" name="Group 55">
            <a:extLst>
              <a:ext uri="{FF2B5EF4-FFF2-40B4-BE49-F238E27FC236}">
                <a16:creationId xmlns:a16="http://schemas.microsoft.com/office/drawing/2014/main" id="{414331DB-042E-A946-B08C-AD9A1B25A80E}"/>
              </a:ext>
            </a:extLst>
          </p:cNvPr>
          <p:cNvGrpSpPr/>
          <p:nvPr/>
        </p:nvGrpSpPr>
        <p:grpSpPr>
          <a:xfrm>
            <a:off x="4833790" y="871770"/>
            <a:ext cx="3290915" cy="646331"/>
            <a:chOff x="1486166" y="871770"/>
            <a:chExt cx="3290915" cy="646331"/>
          </a:xfrm>
        </p:grpSpPr>
        <p:cxnSp>
          <p:nvCxnSpPr>
            <p:cNvPr id="57" name="Straight Arrow Connector 56">
              <a:extLst>
                <a:ext uri="{FF2B5EF4-FFF2-40B4-BE49-F238E27FC236}">
                  <a16:creationId xmlns:a16="http://schemas.microsoft.com/office/drawing/2014/main" id="{5925B61B-E75A-E04A-90AC-30650C477CCF}"/>
                </a:ext>
              </a:extLst>
            </p:cNvPr>
            <p:cNvCxnSpPr>
              <a:cxnSpLocks/>
            </p:cNvCxnSpPr>
            <p:nvPr/>
          </p:nvCxnSpPr>
          <p:spPr>
            <a:xfrm flipH="1">
              <a:off x="1486166" y="1263126"/>
              <a:ext cx="35834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71B0361-1539-F940-A950-B7C33272C64A}"/>
                </a:ext>
              </a:extLst>
            </p:cNvPr>
            <p:cNvSpPr txBox="1"/>
            <p:nvPr/>
          </p:nvSpPr>
          <p:spPr>
            <a:xfrm>
              <a:off x="1962956" y="871770"/>
              <a:ext cx="2814125" cy="646331"/>
            </a:xfrm>
            <a:prstGeom prst="rect">
              <a:avLst/>
            </a:prstGeom>
            <a:noFill/>
          </p:spPr>
          <p:txBody>
            <a:bodyPr wrap="square" rtlCol="0">
              <a:spAutoFit/>
            </a:bodyPr>
            <a:lstStyle/>
            <a:p>
              <a:r>
                <a:rPr lang="en-US" sz="3600" dirty="0"/>
                <a:t>v-500 km/s</a:t>
              </a:r>
            </a:p>
          </p:txBody>
        </p:sp>
      </p:grpSp>
      <p:sp>
        <p:nvSpPr>
          <p:cNvPr id="59" name="TextBox 58">
            <a:extLst>
              <a:ext uri="{FF2B5EF4-FFF2-40B4-BE49-F238E27FC236}">
                <a16:creationId xmlns:a16="http://schemas.microsoft.com/office/drawing/2014/main" id="{7ABD7062-05B5-2B4D-9E3E-1DE481C71590}"/>
              </a:ext>
            </a:extLst>
          </p:cNvPr>
          <p:cNvSpPr txBox="1"/>
          <p:nvPr/>
        </p:nvSpPr>
        <p:spPr>
          <a:xfrm>
            <a:off x="5440846" y="6174980"/>
            <a:ext cx="2814125" cy="646331"/>
          </a:xfrm>
          <a:prstGeom prst="rect">
            <a:avLst/>
          </a:prstGeom>
          <a:noFill/>
        </p:spPr>
        <p:txBody>
          <a:bodyPr wrap="square" rtlCol="0">
            <a:spAutoFit/>
          </a:bodyPr>
          <a:lstStyle/>
          <a:p>
            <a:r>
              <a:rPr lang="en-US" sz="3600" dirty="0"/>
              <a:t>v-500 km/s</a:t>
            </a:r>
          </a:p>
        </p:txBody>
      </p:sp>
      <p:pic>
        <p:nvPicPr>
          <p:cNvPr id="60" name="Picture 59">
            <a:extLst>
              <a:ext uri="{FF2B5EF4-FFF2-40B4-BE49-F238E27FC236}">
                <a16:creationId xmlns:a16="http://schemas.microsoft.com/office/drawing/2014/main" id="{A6F7F08F-D53A-B84B-9B65-45B6F719C37D}"/>
              </a:ext>
            </a:extLst>
          </p:cNvPr>
          <p:cNvPicPr>
            <a:picLocks noChangeAspect="1"/>
          </p:cNvPicPr>
          <p:nvPr/>
        </p:nvPicPr>
        <p:blipFill>
          <a:blip r:embed="rId6">
            <a:extLst>
              <a:ext uri="{BEBA8EAE-BF5A-486C-A8C5-ECC9F3942E4B}">
                <a14:imgProps xmlns:a14="http://schemas.microsoft.com/office/drawing/2010/main">
                  <a14:imgLayer r:embed="rId7">
                    <a14:imgEffect>
                      <a14:colorTemperature colorTemp="11500"/>
                    </a14:imgEffect>
                    <a14:imgEffect>
                      <a14:saturation sat="400000"/>
                    </a14:imgEffect>
                    <a14:imgEffect>
                      <a14:brightnessContrast contrast="76000"/>
                    </a14:imgEffect>
                  </a14:imgLayer>
                </a14:imgProps>
              </a:ext>
            </a:extLst>
          </a:blip>
          <a:stretch>
            <a:fillRect/>
          </a:stretch>
        </p:blipFill>
        <p:spPr>
          <a:xfrm>
            <a:off x="4694690" y="4087100"/>
            <a:ext cx="2300245" cy="1694917"/>
          </a:xfrm>
          <a:prstGeom prst="rect">
            <a:avLst/>
          </a:prstGeom>
        </p:spPr>
      </p:pic>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55FCA700-C2D6-4A46-8CB3-E20202FFF363}"/>
                  </a:ext>
                </a:extLst>
              </p14:cNvPr>
              <p14:cNvContentPartPr/>
              <p14:nvPr/>
            </p14:nvContentPartPr>
            <p14:xfrm>
              <a:off x="6378455" y="4210220"/>
              <a:ext cx="587160" cy="528840"/>
            </p14:xfrm>
          </p:contentPart>
        </mc:Choice>
        <mc:Fallback>
          <p:pic>
            <p:nvPicPr>
              <p:cNvPr id="6" name="Ink 5">
                <a:extLst>
                  <a:ext uri="{FF2B5EF4-FFF2-40B4-BE49-F238E27FC236}">
                    <a16:creationId xmlns:a16="http://schemas.microsoft.com/office/drawing/2014/main" id="{55FCA700-C2D6-4A46-8CB3-E20202FFF363}"/>
                  </a:ext>
                </a:extLst>
              </p:cNvPr>
              <p:cNvPicPr/>
              <p:nvPr/>
            </p:nvPicPr>
            <p:blipFill>
              <a:blip r:embed="rId9"/>
              <a:stretch>
                <a:fillRect/>
              </a:stretch>
            </p:blipFill>
            <p:spPr>
              <a:xfrm>
                <a:off x="6360455" y="4174580"/>
                <a:ext cx="622800" cy="6004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6525C925-8FE6-7443-A63F-CB0CE5E26737}"/>
                  </a:ext>
                </a:extLst>
              </p14:cNvPr>
              <p14:cNvContentPartPr/>
              <p14:nvPr/>
            </p14:nvContentPartPr>
            <p14:xfrm>
              <a:off x="4802015" y="4197260"/>
              <a:ext cx="1614960" cy="1467000"/>
            </p14:xfrm>
          </p:contentPart>
        </mc:Choice>
        <mc:Fallback>
          <p:pic>
            <p:nvPicPr>
              <p:cNvPr id="7" name="Ink 6">
                <a:extLst>
                  <a:ext uri="{FF2B5EF4-FFF2-40B4-BE49-F238E27FC236}">
                    <a16:creationId xmlns:a16="http://schemas.microsoft.com/office/drawing/2014/main" id="{6525C925-8FE6-7443-A63F-CB0CE5E26737}"/>
                  </a:ext>
                </a:extLst>
              </p:cNvPr>
              <p:cNvPicPr/>
              <p:nvPr/>
            </p:nvPicPr>
            <p:blipFill>
              <a:blip r:embed="rId11"/>
              <a:stretch>
                <a:fillRect/>
              </a:stretch>
            </p:blipFill>
            <p:spPr>
              <a:xfrm>
                <a:off x="4784375" y="4161260"/>
                <a:ext cx="1650600" cy="1538640"/>
              </a:xfrm>
              <a:prstGeom prst="rect">
                <a:avLst/>
              </a:prstGeom>
            </p:spPr>
          </p:pic>
        </mc:Fallback>
      </mc:AlternateContent>
    </p:spTree>
    <p:extLst>
      <p:ext uri="{BB962C8B-B14F-4D97-AF65-F5344CB8AC3E}">
        <p14:creationId xmlns:p14="http://schemas.microsoft.com/office/powerpoint/2010/main" val="1424129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15738D0-6044-0141-A54B-7E53A7159363}"/>
              </a:ext>
            </a:extLst>
          </p:cNvPr>
          <p:cNvSpPr txBox="1"/>
          <p:nvPr/>
        </p:nvSpPr>
        <p:spPr>
          <a:xfrm>
            <a:off x="9266548" y="6263637"/>
            <a:ext cx="3262039" cy="369332"/>
          </a:xfrm>
          <a:prstGeom prst="rect">
            <a:avLst/>
          </a:prstGeom>
          <a:noFill/>
        </p:spPr>
        <p:txBody>
          <a:bodyPr wrap="square" rtlCol="0">
            <a:spAutoFit/>
          </a:bodyPr>
          <a:lstStyle/>
          <a:p>
            <a:r>
              <a:rPr lang="en-US" dirty="0"/>
              <a:t>Mas-</a:t>
            </a:r>
            <a:r>
              <a:rPr lang="en-US" dirty="0" err="1"/>
              <a:t>Ribas</a:t>
            </a:r>
            <a:r>
              <a:rPr lang="en-US" dirty="0"/>
              <a:t> &amp; </a:t>
            </a:r>
            <a:r>
              <a:rPr lang="en-US" dirty="0" err="1"/>
              <a:t>Mauland</a:t>
            </a:r>
            <a:r>
              <a:rPr lang="en-US" dirty="0"/>
              <a:t> 2019</a:t>
            </a:r>
          </a:p>
        </p:txBody>
      </p:sp>
      <p:pic>
        <p:nvPicPr>
          <p:cNvPr id="3" name="Picture 2">
            <a:extLst>
              <a:ext uri="{FF2B5EF4-FFF2-40B4-BE49-F238E27FC236}">
                <a16:creationId xmlns:a16="http://schemas.microsoft.com/office/drawing/2014/main" id="{05E3C247-808A-A840-BF24-6E7DE5FD713F}"/>
              </a:ext>
            </a:extLst>
          </p:cNvPr>
          <p:cNvPicPr>
            <a:picLocks noChangeAspect="1"/>
          </p:cNvPicPr>
          <p:nvPr/>
        </p:nvPicPr>
        <p:blipFill>
          <a:blip r:embed="rId3"/>
          <a:stretch>
            <a:fillRect/>
          </a:stretch>
        </p:blipFill>
        <p:spPr>
          <a:xfrm>
            <a:off x="764077" y="650450"/>
            <a:ext cx="10587156" cy="5090478"/>
          </a:xfrm>
          <a:prstGeom prst="rect">
            <a:avLst/>
          </a:prstGeom>
        </p:spPr>
      </p:pic>
      <p:sp>
        <p:nvSpPr>
          <p:cNvPr id="2" name="Rectangle 1">
            <a:extLst>
              <a:ext uri="{FF2B5EF4-FFF2-40B4-BE49-F238E27FC236}">
                <a16:creationId xmlns:a16="http://schemas.microsoft.com/office/drawing/2014/main" id="{95C6CE7A-4B68-8049-8B2D-BC91DB6993DE}"/>
              </a:ext>
            </a:extLst>
          </p:cNvPr>
          <p:cNvSpPr/>
          <p:nvPr/>
        </p:nvSpPr>
        <p:spPr>
          <a:xfrm>
            <a:off x="697584" y="414779"/>
            <a:ext cx="7296346" cy="5429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0F9E77A-933A-BB42-8E8B-7B56BD0FAC67}"/>
              </a:ext>
            </a:extLst>
          </p:cNvPr>
          <p:cNvPicPr>
            <a:picLocks noChangeAspect="1"/>
          </p:cNvPicPr>
          <p:nvPr/>
        </p:nvPicPr>
        <p:blipFill>
          <a:blip r:embed="rId4"/>
          <a:stretch>
            <a:fillRect/>
          </a:stretch>
        </p:blipFill>
        <p:spPr>
          <a:xfrm>
            <a:off x="8202130" y="5542005"/>
            <a:ext cx="2965617" cy="302614"/>
          </a:xfrm>
          <a:prstGeom prst="rect">
            <a:avLst/>
          </a:prstGeom>
        </p:spPr>
      </p:pic>
      <p:pic>
        <p:nvPicPr>
          <p:cNvPr id="5" name="Picture 4">
            <a:extLst>
              <a:ext uri="{FF2B5EF4-FFF2-40B4-BE49-F238E27FC236}">
                <a16:creationId xmlns:a16="http://schemas.microsoft.com/office/drawing/2014/main" id="{88C91F6B-359D-1844-9ED9-A9D3A5937787}"/>
              </a:ext>
            </a:extLst>
          </p:cNvPr>
          <p:cNvPicPr>
            <a:picLocks noChangeAspect="1"/>
          </p:cNvPicPr>
          <p:nvPr/>
        </p:nvPicPr>
        <p:blipFill>
          <a:blip r:embed="rId5"/>
          <a:stretch>
            <a:fillRect/>
          </a:stretch>
        </p:blipFill>
        <p:spPr>
          <a:xfrm>
            <a:off x="7094495" y="2164378"/>
            <a:ext cx="331916" cy="2062621"/>
          </a:xfrm>
          <a:prstGeom prst="rect">
            <a:avLst/>
          </a:prstGeom>
        </p:spPr>
      </p:pic>
      <p:pic>
        <p:nvPicPr>
          <p:cNvPr id="6" name="Picture 5">
            <a:extLst>
              <a:ext uri="{FF2B5EF4-FFF2-40B4-BE49-F238E27FC236}">
                <a16:creationId xmlns:a16="http://schemas.microsoft.com/office/drawing/2014/main" id="{6DDFC8B8-FADA-1B47-9275-7B916B2C75E3}"/>
              </a:ext>
            </a:extLst>
          </p:cNvPr>
          <p:cNvPicPr>
            <a:picLocks noChangeAspect="1"/>
          </p:cNvPicPr>
          <p:nvPr/>
        </p:nvPicPr>
        <p:blipFill>
          <a:blip r:embed="rId6"/>
          <a:stretch>
            <a:fillRect/>
          </a:stretch>
        </p:blipFill>
        <p:spPr>
          <a:xfrm>
            <a:off x="7752742" y="741405"/>
            <a:ext cx="353752" cy="4447163"/>
          </a:xfrm>
          <a:prstGeom prst="rect">
            <a:avLst/>
          </a:prstGeom>
        </p:spPr>
      </p:pic>
    </p:spTree>
    <p:extLst>
      <p:ext uri="{BB962C8B-B14F-4D97-AF65-F5344CB8AC3E}">
        <p14:creationId xmlns:p14="http://schemas.microsoft.com/office/powerpoint/2010/main" val="2380400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15738D0-6044-0141-A54B-7E53A7159363}"/>
              </a:ext>
            </a:extLst>
          </p:cNvPr>
          <p:cNvSpPr txBox="1"/>
          <p:nvPr/>
        </p:nvSpPr>
        <p:spPr>
          <a:xfrm>
            <a:off x="9266548" y="6263637"/>
            <a:ext cx="3262039" cy="369332"/>
          </a:xfrm>
          <a:prstGeom prst="rect">
            <a:avLst/>
          </a:prstGeom>
          <a:noFill/>
        </p:spPr>
        <p:txBody>
          <a:bodyPr wrap="square" rtlCol="0">
            <a:spAutoFit/>
          </a:bodyPr>
          <a:lstStyle/>
          <a:p>
            <a:r>
              <a:rPr lang="en-US" dirty="0"/>
              <a:t>Mas-</a:t>
            </a:r>
            <a:r>
              <a:rPr lang="en-US" dirty="0" err="1"/>
              <a:t>Ribas</a:t>
            </a:r>
            <a:r>
              <a:rPr lang="en-US" dirty="0"/>
              <a:t> &amp; </a:t>
            </a:r>
            <a:r>
              <a:rPr lang="en-US" dirty="0" err="1"/>
              <a:t>Mauland</a:t>
            </a:r>
            <a:r>
              <a:rPr lang="en-US" dirty="0"/>
              <a:t> 2019</a:t>
            </a:r>
          </a:p>
        </p:txBody>
      </p:sp>
      <p:pic>
        <p:nvPicPr>
          <p:cNvPr id="3" name="Picture 2">
            <a:extLst>
              <a:ext uri="{FF2B5EF4-FFF2-40B4-BE49-F238E27FC236}">
                <a16:creationId xmlns:a16="http://schemas.microsoft.com/office/drawing/2014/main" id="{05E3C247-808A-A840-BF24-6E7DE5FD713F}"/>
              </a:ext>
            </a:extLst>
          </p:cNvPr>
          <p:cNvPicPr>
            <a:picLocks noChangeAspect="1"/>
          </p:cNvPicPr>
          <p:nvPr/>
        </p:nvPicPr>
        <p:blipFill>
          <a:blip r:embed="rId3"/>
          <a:stretch>
            <a:fillRect/>
          </a:stretch>
        </p:blipFill>
        <p:spPr>
          <a:xfrm>
            <a:off x="764077" y="650450"/>
            <a:ext cx="10587156" cy="5090478"/>
          </a:xfrm>
          <a:prstGeom prst="rect">
            <a:avLst/>
          </a:prstGeom>
        </p:spPr>
      </p:pic>
    </p:spTree>
    <p:extLst>
      <p:ext uri="{BB962C8B-B14F-4D97-AF65-F5344CB8AC3E}">
        <p14:creationId xmlns:p14="http://schemas.microsoft.com/office/powerpoint/2010/main" val="3253320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536</Words>
  <Application>Microsoft Macintosh PowerPoint</Application>
  <PresentationFormat>Widescreen</PresentationFormat>
  <Paragraphs>45</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 Symbols</vt:lpstr>
      <vt:lpstr>Arial</vt:lpstr>
      <vt:lpstr>Calibri</vt:lpstr>
      <vt:lpstr>Calibri Light</vt:lpstr>
      <vt:lpstr>Office Theme</vt:lpstr>
      <vt:lpstr>Line locking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cp:revision>
  <dcterms:created xsi:type="dcterms:W3CDTF">2019-03-01T19:44:42Z</dcterms:created>
  <dcterms:modified xsi:type="dcterms:W3CDTF">2019-03-01T19:57:15Z</dcterms:modified>
</cp:coreProperties>
</file>