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77" r:id="rId7"/>
    <p:sldId id="286" r:id="rId8"/>
    <p:sldId id="287" r:id="rId9"/>
    <p:sldId id="288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0" d="100"/>
          <a:sy n="80" d="100"/>
        </p:scale>
        <p:origin x="72" y="22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7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6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slide" Target="slide6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slide" Target="slide7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slide" Target="slide5.xml"/><Relationship Id="rId1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Изкуствен интелект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SWOT </a:t>
            </a:r>
            <a:r>
              <a:rPr lang="bg-BG" sz="4000" dirty="0">
                <a:solidFill>
                  <a:schemeClr val="accent4"/>
                </a:solidFill>
              </a:rPr>
              <a:t>анализ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ction Button: Blank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B207B6F-12C9-451C-937B-7CA6B66791B3}"/>
              </a:ext>
            </a:extLst>
          </p:cNvPr>
          <p:cNvSpPr/>
          <p:nvPr/>
        </p:nvSpPr>
        <p:spPr>
          <a:xfrm>
            <a:off x="5690502" y="5943494"/>
            <a:ext cx="762000" cy="775597"/>
          </a:xfrm>
          <a:prstGeom prst="actionButtonBlank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Съдържание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SWOT</a:t>
            </a:r>
            <a:endParaRPr lang="bg-BG" b="1" dirty="0">
              <a:latin typeface="+mj-lt"/>
            </a:endParaRPr>
          </a:p>
          <a:p>
            <a:pPr algn="ctr"/>
            <a:r>
              <a:rPr lang="bg-BG" b="1" dirty="0">
                <a:latin typeface="+mj-lt"/>
              </a:rPr>
              <a:t>анализ</a:t>
            </a:r>
            <a:endParaRPr lang="en-US" b="1" dirty="0">
              <a:latin typeface="+mj-lt"/>
            </a:endParaRPr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Action Button: Blank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4E3EA8A-EF9A-4FF6-BD11-4CBE91229187}"/>
              </a:ext>
            </a:extLst>
          </p:cNvPr>
          <p:cNvSpPr/>
          <p:nvPr/>
        </p:nvSpPr>
        <p:spPr>
          <a:xfrm>
            <a:off x="1295400" y="1714976"/>
            <a:ext cx="3861178" cy="939800"/>
          </a:xfrm>
          <a:prstGeom prst="actionButtonBlank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ction Button: Blank 4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00C48A70-332C-4CEF-AFAA-EC4E693EE6DB}"/>
              </a:ext>
            </a:extLst>
          </p:cNvPr>
          <p:cNvSpPr/>
          <p:nvPr/>
        </p:nvSpPr>
        <p:spPr>
          <a:xfrm>
            <a:off x="1295400" y="4856773"/>
            <a:ext cx="3850441" cy="939800"/>
          </a:xfrm>
          <a:prstGeom prst="actionButtonBlank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ction Button: Blank 53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14DB9872-DD1A-4615-B573-27656672E71A}"/>
              </a:ext>
            </a:extLst>
          </p:cNvPr>
          <p:cNvSpPr/>
          <p:nvPr/>
        </p:nvSpPr>
        <p:spPr>
          <a:xfrm>
            <a:off x="7162800" y="1714976"/>
            <a:ext cx="3660775" cy="939800"/>
          </a:xfrm>
          <a:prstGeom prst="actionButtonBlank">
            <a:avLst/>
          </a:pr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ction Button: Blank 54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985A1F42-7A29-4C22-9CD4-29F25C126201}"/>
              </a:ext>
            </a:extLst>
          </p:cNvPr>
          <p:cNvSpPr/>
          <p:nvPr/>
        </p:nvSpPr>
        <p:spPr>
          <a:xfrm>
            <a:off x="7162800" y="4856773"/>
            <a:ext cx="3660775" cy="939800"/>
          </a:xfrm>
          <a:prstGeom prst="actionButtonBlank">
            <a:avLst/>
          </a:pr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ction Button: Blank 58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DFB28432-D8C4-45F5-BF4A-0A22F33F837F}"/>
              </a:ext>
            </a:extLst>
          </p:cNvPr>
          <p:cNvSpPr/>
          <p:nvPr/>
        </p:nvSpPr>
        <p:spPr>
          <a:xfrm>
            <a:off x="5462587" y="5796573"/>
            <a:ext cx="1266825" cy="870927"/>
          </a:xfrm>
          <a:prstGeom prst="actionButtonBlank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42C4A-2DE7-4F0C-A595-2A215523E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725" y="1253331"/>
            <a:ext cx="5181600" cy="435133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bg-BG" dirty="0"/>
              <a:t>Увеличава производителността на работното място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bg-BG" dirty="0"/>
              <a:t>Полезен за много индустрии.</a:t>
            </a:r>
          </a:p>
          <a:p>
            <a:pPr>
              <a:lnSpc>
                <a:spcPct val="150000"/>
              </a:lnSpc>
            </a:pPr>
            <a:r>
              <a:rPr lang="bg-BG" dirty="0"/>
              <a:t>По-добро качество на живот.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A94CF0-A412-43A9-A1E0-37817F3B05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37" y="1298495"/>
            <a:ext cx="2724150" cy="3867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Силни страни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ction Button: Blank 1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6D7FBAA0-0DBC-4F7A-933E-08BD1C2E4752}"/>
              </a:ext>
            </a:extLst>
          </p:cNvPr>
          <p:cNvSpPr/>
          <p:nvPr/>
        </p:nvSpPr>
        <p:spPr>
          <a:xfrm>
            <a:off x="5715000" y="5891903"/>
            <a:ext cx="762000" cy="775597"/>
          </a:xfrm>
          <a:prstGeom prst="actionButtonBlank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42C4A-2DE7-4F0C-A595-2A215523E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725" y="1253331"/>
            <a:ext cx="5181600" cy="435133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bg-BG" dirty="0"/>
              <a:t>Изкуственият интелект остава „нечовешки“.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bg-BG" dirty="0"/>
              <a:t>Шансът да ни надхитри.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A94CF0-A412-43A9-A1E0-37817F3B05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9325" y="2216986"/>
            <a:ext cx="5858678" cy="2424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Слаби страни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ction Button: Blank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17492A6F-2378-4332-9485-3A8B16603894}"/>
              </a:ext>
            </a:extLst>
          </p:cNvPr>
          <p:cNvSpPr/>
          <p:nvPr/>
        </p:nvSpPr>
        <p:spPr>
          <a:xfrm>
            <a:off x="5715000" y="5891903"/>
            <a:ext cx="762000" cy="775597"/>
          </a:xfrm>
          <a:prstGeom prst="actionButtonBlank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42C4A-2DE7-4F0C-A595-2A215523E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725" y="1253331"/>
            <a:ext cx="5181600" cy="43513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bg-BG" dirty="0"/>
              <a:t>Някои хора загубват работата си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bg-BG" dirty="0"/>
              <a:t>Ще загубим ли контрола върху него?</a:t>
            </a:r>
          </a:p>
          <a:p>
            <a:pPr>
              <a:lnSpc>
                <a:spcPct val="150000"/>
              </a:lnSpc>
            </a:pPr>
            <a:r>
              <a:rPr lang="bg-BG" dirty="0"/>
              <a:t>Какво се случва, когато ИИ сбърка?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A94CF0-A412-43A9-A1E0-37817F3B05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2677" y="1160861"/>
            <a:ext cx="5648323" cy="42362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Заплахи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ction Button: Blank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834B7C9-4E32-40D2-B698-BE1F354DD405}"/>
              </a:ext>
            </a:extLst>
          </p:cNvPr>
          <p:cNvSpPr/>
          <p:nvPr/>
        </p:nvSpPr>
        <p:spPr>
          <a:xfrm>
            <a:off x="5715000" y="5891903"/>
            <a:ext cx="762000" cy="775597"/>
          </a:xfrm>
          <a:prstGeom prst="actionButtonBlank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0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42C4A-2DE7-4F0C-A595-2A215523E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725" y="1253331"/>
            <a:ext cx="5181600" cy="43513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bg-BG" dirty="0"/>
              <a:t>Комбиниране на ИИ с по-нови форми на технологиите.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Развитие на </a:t>
            </a:r>
            <a:r>
              <a:rPr lang="bg-BG" dirty="0"/>
              <a:t>интелигентните</a:t>
            </a:r>
            <a:r>
              <a:rPr lang="ru-RU" dirty="0"/>
              <a:t> автомобили.</a:t>
            </a:r>
          </a:p>
          <a:p>
            <a:pPr>
              <a:lnSpc>
                <a:spcPct val="150000"/>
              </a:lnSpc>
            </a:pPr>
            <a:r>
              <a:rPr lang="bg-BG" dirty="0"/>
              <a:t>По-малко натоварване на служителите.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A94CF0-A412-43A9-A1E0-37817F3B05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24334"/>
            <a:ext cx="5711140" cy="3809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Възможности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ction Button: Blank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AEEA57E-2405-46F7-BDDF-F69A78A7C3C0}"/>
              </a:ext>
            </a:extLst>
          </p:cNvPr>
          <p:cNvSpPr/>
          <p:nvPr/>
        </p:nvSpPr>
        <p:spPr>
          <a:xfrm>
            <a:off x="5715000" y="5891903"/>
            <a:ext cx="762000" cy="775597"/>
          </a:xfrm>
          <a:prstGeom prst="actionButtonBlank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6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anchor="ctr">
            <a:spAutoFit/>
          </a:bodyPr>
          <a:lstStyle/>
          <a:p>
            <a:r>
              <a:rPr lang="bg-BG" sz="7200" b="1" dirty="0">
                <a:solidFill>
                  <a:schemeClr val="bg1"/>
                </a:solidFill>
              </a:rPr>
              <a:t>Благодаря за вниманието!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7" name="Action Button: Blank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6DF4010-1840-4B0C-B396-4E61660FAC71}"/>
              </a:ext>
            </a:extLst>
          </p:cNvPr>
          <p:cNvSpPr/>
          <p:nvPr/>
        </p:nvSpPr>
        <p:spPr>
          <a:xfrm>
            <a:off x="5715000" y="5891903"/>
            <a:ext cx="762000" cy="775597"/>
          </a:xfrm>
          <a:prstGeom prst="actionButtonBlank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92</TotalTime>
  <Words>115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Office Theme</vt:lpstr>
      <vt:lpstr>Изкуствен интелект SWOT анализ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Изкуствен интелект SWOT анализ</dc:title>
  <dc:creator>lach.lukanov lach.lukanov</dc:creator>
  <cp:lastModifiedBy>lach.lukanov lach.lukanov</cp:lastModifiedBy>
  <cp:revision>10</cp:revision>
  <dcterms:created xsi:type="dcterms:W3CDTF">2021-01-26T19:45:18Z</dcterms:created>
  <dcterms:modified xsi:type="dcterms:W3CDTF">2021-01-26T21:18:16Z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