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6A5D-EBEC-96C8-C7B7-86D7242ED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BB15D-2F0F-7CCC-6569-3AD334F7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B35B-0457-1044-EF7E-D793A6C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8E40-D9EE-D3CF-1C9A-38F6000A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92C9-DB66-2B49-A8DF-2131FC5D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CAD7-546C-59F7-5492-5D03354C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485B5-3805-540F-738B-01A62E81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B0EC-BF8E-C7A1-C43E-78880862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7C6D-5581-A0D3-662C-4E53D040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3FDA-36BD-7F24-3241-11A080FD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C6D7B-CD21-E6DB-BC93-9869CCBEC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65B8-ECFB-1F11-EC9B-42F2EE51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5A8E-25FF-FB3F-2844-7610A96F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9011-8B02-F2AA-F9A5-F44BC59C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98BB-B70B-1421-5334-8750899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7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05A2-81F4-33E8-4478-60F1A4C8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02A-5271-06F9-C8BA-DD146815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9A28-36AB-122D-80B3-13BC1F7F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0813-D89D-5382-5BDA-E131696B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8030-519F-846B-D940-635F3B4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D12A-6725-D184-AF28-C31708DE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FAAB-3806-98F8-A908-5D65D9FC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5ECB-E3BF-F8E3-DF89-1455A769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6314-95A7-C8F8-5138-57E0919C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2E12-E9B9-F087-B875-59B7C617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0935-8ACC-DB7C-D7C7-2C93591C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B0DD-732B-53FD-7905-6337CFE46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59813-7BB4-5E9A-CC57-6C2555ED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57FDC-7C3C-EC24-2957-2DE5E890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6AF39-92CA-E221-9D8C-B42CFE05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A29FD-2ACC-F640-8FE0-E77C61CC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C3E1-FFE6-F91D-823A-1BE22698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0FC0-3CBA-1F76-7388-48820848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3515-819A-0398-9CDB-5D1270B3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5DA04-516B-E1FB-F163-30CBC0388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C7D3-6CE8-2BBF-5188-B153897B4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811DA-3BEB-C34E-BA51-E0278F27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F6777-9C3E-F468-8A8D-53C5EB96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9FC01-E4D6-D10E-ADB7-4D851F39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ECD6-EE21-3328-BA6F-422BA21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1A040-A436-E5AF-E1A4-D7C47569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D426E-1587-B9B4-308D-D1DA2ACF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9CAC2-1D20-E5C0-1918-CE104323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6D5FF-2FB2-06CC-1D00-83E6A06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07CFC-647D-DD20-5C66-124467A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03E48-E352-11E6-94F1-209BB2AD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8C29-6790-2589-D852-5CF5FC7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9882-D9B4-93E2-542B-E3EAB5E1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1AE57-28A2-6CA2-5386-4F7470A6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CC349-8461-9816-BB8C-7254E423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096FA-1E8F-5256-54FC-1B6B927C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F70C1-9952-BD5B-66A6-D52D60D6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9828-F359-23D3-CC90-BE6F694B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A4C7D-F1FB-F03C-5927-8C7BBD3D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046F-2502-E169-CE91-F1EBDDA8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E73A1-620C-46AB-6C53-4795F63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46BEA-9140-703D-2182-DEB7E46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573F-A60B-497A-EB32-32EA4714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D605-D56D-F8F4-62FA-7C6D1B8C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38FB-8895-C2A1-971C-E4443621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8436-EC49-A052-C480-8B01FAE4F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93693-28F7-4266-AD24-0E51C2899D3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BC208-0977-077D-F7FA-F97824A61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AD52-6F49-03D4-C186-F02B0C95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C8FF1-8DE6-A6FF-9425-ACA6446619C2}"/>
              </a:ext>
            </a:extLst>
          </p:cNvPr>
          <p:cNvSpPr/>
          <p:nvPr/>
        </p:nvSpPr>
        <p:spPr>
          <a:xfrm>
            <a:off x="2604830" y="2425217"/>
            <a:ext cx="5006930" cy="2007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Unit Process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307937-3C07-2480-50B8-6A49415A8B67}"/>
              </a:ext>
            </a:extLst>
          </p:cNvPr>
          <p:cNvSpPr/>
          <p:nvPr/>
        </p:nvSpPr>
        <p:spPr>
          <a:xfrm>
            <a:off x="7611760" y="3222171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C666CD-5160-BC11-1174-DF50D20E0913}"/>
              </a:ext>
            </a:extLst>
          </p:cNvPr>
          <p:cNvSpPr/>
          <p:nvPr/>
        </p:nvSpPr>
        <p:spPr>
          <a:xfrm>
            <a:off x="2147630" y="3337321"/>
            <a:ext cx="457200" cy="4136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339C5-2325-34C4-6540-F7A6FFD0B58A}"/>
              </a:ext>
            </a:extLst>
          </p:cNvPr>
          <p:cNvCxnSpPr>
            <a:cxnSpLocks/>
          </p:cNvCxnSpPr>
          <p:nvPr/>
        </p:nvCxnSpPr>
        <p:spPr>
          <a:xfrm>
            <a:off x="906659" y="3544149"/>
            <a:ext cx="1240971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18FFA5-CBC1-0AE8-0E98-3E2EBCFB9810}"/>
              </a:ext>
            </a:extLst>
          </p:cNvPr>
          <p:cNvSpPr txBox="1"/>
          <p:nvPr/>
        </p:nvSpPr>
        <p:spPr>
          <a:xfrm>
            <a:off x="987575" y="3152655"/>
            <a:ext cx="9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Flow 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3E52F-D2FA-2A5C-C373-9673AB90409F}"/>
              </a:ext>
            </a:extLst>
          </p:cNvPr>
          <p:cNvSpPr txBox="1"/>
          <p:nvPr/>
        </p:nvSpPr>
        <p:spPr>
          <a:xfrm>
            <a:off x="8068960" y="2690990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DDF187-C90E-AB17-EFAA-46F9D71006A9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068960" y="3429000"/>
            <a:ext cx="140161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6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8C85F-A8E7-3382-CF6A-764A65FE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4E36E7-538B-DF5F-E2E7-A1045F0AA823}"/>
              </a:ext>
            </a:extLst>
          </p:cNvPr>
          <p:cNvSpPr/>
          <p:nvPr/>
        </p:nvSpPr>
        <p:spPr>
          <a:xfrm>
            <a:off x="2604830" y="2425217"/>
            <a:ext cx="5006930" cy="2007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Unit Process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36A7C0-E2E1-4CCA-215C-1555A6AC7016}"/>
              </a:ext>
            </a:extLst>
          </p:cNvPr>
          <p:cNvSpPr/>
          <p:nvPr/>
        </p:nvSpPr>
        <p:spPr>
          <a:xfrm>
            <a:off x="4806390" y="1987492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F1D26C-62D6-DEE1-CACE-619B42F2D0D3}"/>
              </a:ext>
            </a:extLst>
          </p:cNvPr>
          <p:cNvSpPr/>
          <p:nvPr/>
        </p:nvSpPr>
        <p:spPr>
          <a:xfrm>
            <a:off x="7611760" y="3222171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999640-21A8-AE3F-60B9-16EE441FBA96}"/>
              </a:ext>
            </a:extLst>
          </p:cNvPr>
          <p:cNvSpPr/>
          <p:nvPr/>
        </p:nvSpPr>
        <p:spPr>
          <a:xfrm>
            <a:off x="2147630" y="3337321"/>
            <a:ext cx="457200" cy="4136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02E08-6293-D66E-867B-353046726BE4}"/>
              </a:ext>
            </a:extLst>
          </p:cNvPr>
          <p:cNvCxnSpPr>
            <a:cxnSpLocks/>
          </p:cNvCxnSpPr>
          <p:nvPr/>
        </p:nvCxnSpPr>
        <p:spPr>
          <a:xfrm>
            <a:off x="906659" y="3544149"/>
            <a:ext cx="1240971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2A8F4D-4D5F-0753-42EF-5066DFD24DC3}"/>
              </a:ext>
            </a:extLst>
          </p:cNvPr>
          <p:cNvSpPr txBox="1"/>
          <p:nvPr/>
        </p:nvSpPr>
        <p:spPr>
          <a:xfrm>
            <a:off x="987575" y="3152655"/>
            <a:ext cx="9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Flow In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F2D787-347D-2641-CACE-C940B213D81F}"/>
              </a:ext>
            </a:extLst>
          </p:cNvPr>
          <p:cNvCxnSpPr>
            <a:cxnSpLocks/>
          </p:cNvCxnSpPr>
          <p:nvPr/>
        </p:nvCxnSpPr>
        <p:spPr>
          <a:xfrm flipV="1">
            <a:off x="5034990" y="727492"/>
            <a:ext cx="0" cy="1260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089993-7BAD-A6D4-0BB5-C3DCC8595020}"/>
              </a:ext>
            </a:extLst>
          </p:cNvPr>
          <p:cNvSpPr txBox="1"/>
          <p:nvPr/>
        </p:nvSpPr>
        <p:spPr>
          <a:xfrm>
            <a:off x="5156935" y="857595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673C23-B4A6-C899-436F-48F4BF4CC471}"/>
              </a:ext>
            </a:extLst>
          </p:cNvPr>
          <p:cNvSpPr txBox="1"/>
          <p:nvPr/>
        </p:nvSpPr>
        <p:spPr>
          <a:xfrm>
            <a:off x="8068960" y="2690990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057B4-ADD5-CD05-1DA0-65529118FC09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068960" y="3429000"/>
            <a:ext cx="140161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D32D2-3849-2F04-55D7-E8F88D4AA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983B1-DE6E-5552-01F7-784CCC9885B2}"/>
              </a:ext>
            </a:extLst>
          </p:cNvPr>
          <p:cNvSpPr/>
          <p:nvPr/>
        </p:nvSpPr>
        <p:spPr>
          <a:xfrm>
            <a:off x="2604830" y="2425217"/>
            <a:ext cx="5006930" cy="2007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Unit Process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B3BF9B-4631-BC9D-3595-8979158D220C}"/>
              </a:ext>
            </a:extLst>
          </p:cNvPr>
          <p:cNvSpPr/>
          <p:nvPr/>
        </p:nvSpPr>
        <p:spPr>
          <a:xfrm>
            <a:off x="7611760" y="3222171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D89D32-7A52-6B09-A201-940D9EE14DEA}"/>
              </a:ext>
            </a:extLst>
          </p:cNvPr>
          <p:cNvSpPr/>
          <p:nvPr/>
        </p:nvSpPr>
        <p:spPr>
          <a:xfrm>
            <a:off x="4806390" y="4432783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B2462E-EA86-73EC-2649-2B9E99C1D518}"/>
              </a:ext>
            </a:extLst>
          </p:cNvPr>
          <p:cNvSpPr/>
          <p:nvPr/>
        </p:nvSpPr>
        <p:spPr>
          <a:xfrm>
            <a:off x="2147630" y="3337321"/>
            <a:ext cx="457200" cy="4136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4B3E37-E81F-8F06-3534-17CCE8ABDEB4}"/>
              </a:ext>
            </a:extLst>
          </p:cNvPr>
          <p:cNvCxnSpPr>
            <a:cxnSpLocks/>
          </p:cNvCxnSpPr>
          <p:nvPr/>
        </p:nvCxnSpPr>
        <p:spPr>
          <a:xfrm>
            <a:off x="906659" y="3544149"/>
            <a:ext cx="1240971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3DAB78-0705-01BC-6150-06C6D0A7295B}"/>
              </a:ext>
            </a:extLst>
          </p:cNvPr>
          <p:cNvSpPr txBox="1"/>
          <p:nvPr/>
        </p:nvSpPr>
        <p:spPr>
          <a:xfrm>
            <a:off x="987575" y="3152655"/>
            <a:ext cx="9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Flow 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19AEC-60ED-3BFB-C05E-531CE40775AC}"/>
              </a:ext>
            </a:extLst>
          </p:cNvPr>
          <p:cNvSpPr txBox="1"/>
          <p:nvPr/>
        </p:nvSpPr>
        <p:spPr>
          <a:xfrm>
            <a:off x="8068960" y="2690990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51204-1804-3927-8DE1-0EBF1F5B952F}"/>
              </a:ext>
            </a:extLst>
          </p:cNvPr>
          <p:cNvSpPr txBox="1"/>
          <p:nvPr/>
        </p:nvSpPr>
        <p:spPr>
          <a:xfrm>
            <a:off x="5156935" y="5354074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B0594C-CF97-A95C-1586-D46004E74139}"/>
              </a:ext>
            </a:extLst>
          </p:cNvPr>
          <p:cNvCxnSpPr>
            <a:cxnSpLocks/>
          </p:cNvCxnSpPr>
          <p:nvPr/>
        </p:nvCxnSpPr>
        <p:spPr>
          <a:xfrm>
            <a:off x="5034990" y="4846440"/>
            <a:ext cx="0" cy="1260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3EF99-1B6E-5F26-ACBA-EF6BB7A30BB9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068960" y="3429000"/>
            <a:ext cx="140161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14E75-C4AC-8F50-9A33-C7C2A80A6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85E863-C198-50EF-0902-47E3833F9260}"/>
              </a:ext>
            </a:extLst>
          </p:cNvPr>
          <p:cNvSpPr/>
          <p:nvPr/>
        </p:nvSpPr>
        <p:spPr>
          <a:xfrm>
            <a:off x="2604830" y="2425217"/>
            <a:ext cx="5006930" cy="2007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Unit Process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B631AD-912B-B4F5-5A62-003377C41439}"/>
              </a:ext>
            </a:extLst>
          </p:cNvPr>
          <p:cNvSpPr/>
          <p:nvPr/>
        </p:nvSpPr>
        <p:spPr>
          <a:xfrm>
            <a:off x="4806390" y="1987492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15698A-A999-B4F4-DDBA-4DEF0F3CA292}"/>
              </a:ext>
            </a:extLst>
          </p:cNvPr>
          <p:cNvSpPr/>
          <p:nvPr/>
        </p:nvSpPr>
        <p:spPr>
          <a:xfrm>
            <a:off x="7611760" y="3222171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39CF1-0D56-F054-5FB0-1C9D1E332CD4}"/>
              </a:ext>
            </a:extLst>
          </p:cNvPr>
          <p:cNvSpPr/>
          <p:nvPr/>
        </p:nvSpPr>
        <p:spPr>
          <a:xfrm>
            <a:off x="4806390" y="4432783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220121-B5C2-4C1F-BF9A-B527539824E6}"/>
              </a:ext>
            </a:extLst>
          </p:cNvPr>
          <p:cNvSpPr/>
          <p:nvPr/>
        </p:nvSpPr>
        <p:spPr>
          <a:xfrm>
            <a:off x="2147630" y="3337321"/>
            <a:ext cx="457200" cy="4136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27D617-BD04-3F9D-7399-013B11B7AFEC}"/>
              </a:ext>
            </a:extLst>
          </p:cNvPr>
          <p:cNvCxnSpPr>
            <a:cxnSpLocks/>
          </p:cNvCxnSpPr>
          <p:nvPr/>
        </p:nvCxnSpPr>
        <p:spPr>
          <a:xfrm>
            <a:off x="906659" y="3544149"/>
            <a:ext cx="1240971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1E358C-9652-2B7E-0F15-58B4E1A6C5D2}"/>
              </a:ext>
            </a:extLst>
          </p:cNvPr>
          <p:cNvSpPr txBox="1"/>
          <p:nvPr/>
        </p:nvSpPr>
        <p:spPr>
          <a:xfrm>
            <a:off x="987575" y="3152655"/>
            <a:ext cx="9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Flow In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D587E-0D46-7271-D8FC-8111B377D9E8}"/>
              </a:ext>
            </a:extLst>
          </p:cNvPr>
          <p:cNvCxnSpPr>
            <a:cxnSpLocks/>
          </p:cNvCxnSpPr>
          <p:nvPr/>
        </p:nvCxnSpPr>
        <p:spPr>
          <a:xfrm flipV="1">
            <a:off x="5034990" y="727492"/>
            <a:ext cx="0" cy="1260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5E1AD6-34B6-2732-95E7-9150B6D9F0D1}"/>
              </a:ext>
            </a:extLst>
          </p:cNvPr>
          <p:cNvSpPr txBox="1"/>
          <p:nvPr/>
        </p:nvSpPr>
        <p:spPr>
          <a:xfrm>
            <a:off x="5156935" y="857595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6D0A55-D93F-6ABD-ED18-70AE10E7A7BB}"/>
              </a:ext>
            </a:extLst>
          </p:cNvPr>
          <p:cNvSpPr txBox="1"/>
          <p:nvPr/>
        </p:nvSpPr>
        <p:spPr>
          <a:xfrm>
            <a:off x="8068960" y="2690990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C1FA-4593-199C-8274-FD778CBC1197}"/>
              </a:ext>
            </a:extLst>
          </p:cNvPr>
          <p:cNvSpPr txBox="1"/>
          <p:nvPr/>
        </p:nvSpPr>
        <p:spPr>
          <a:xfrm>
            <a:off x="5156935" y="5354074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AC9034-8194-E091-A033-17ED47BAC9B8}"/>
              </a:ext>
            </a:extLst>
          </p:cNvPr>
          <p:cNvCxnSpPr>
            <a:cxnSpLocks/>
          </p:cNvCxnSpPr>
          <p:nvPr/>
        </p:nvCxnSpPr>
        <p:spPr>
          <a:xfrm>
            <a:off x="5034990" y="4846440"/>
            <a:ext cx="0" cy="1260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43B80-AA70-C9EA-2A0D-30232CAD006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068960" y="3429000"/>
            <a:ext cx="140161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39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DER HAUWAERT LUCAS</dc:creator>
  <cp:lastModifiedBy>VAN DER HAUWAERT LUCAS</cp:lastModifiedBy>
  <cp:revision>2</cp:revision>
  <dcterms:created xsi:type="dcterms:W3CDTF">2024-10-21T14:07:37Z</dcterms:created>
  <dcterms:modified xsi:type="dcterms:W3CDTF">2024-10-22T07:49:55Z</dcterms:modified>
</cp:coreProperties>
</file>