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A6A5D-EBEC-96C8-C7B7-86D7242ED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BB15D-2F0F-7CCC-6569-3AD334F78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AB35B-0457-1044-EF7E-D793A6CB0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693-28F7-4266-AD24-0E51C2899D33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18E40-D9EE-D3CF-1C9A-38F6000A1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92C9-DB66-2B49-A8DF-2131FC5D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8406-0752-4A3F-8FA5-4E9CC47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65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CAD7-546C-59F7-5492-5D03354C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485B5-3805-540F-738B-01A62E81A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7B0EC-BF8E-C7A1-C43E-78880862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693-28F7-4266-AD24-0E51C2899D33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37C6D-5581-A0D3-662C-4E53D040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B3FDA-36BD-7F24-3241-11A080FD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8406-0752-4A3F-8FA5-4E9CC47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76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C6D7B-CD21-E6DB-BC93-9869CCBEC9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E65B8-ECFB-1F11-EC9B-42F2EE519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15A8E-25FF-FB3F-2844-7610A96F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693-28F7-4266-AD24-0E51C2899D33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69011-8B02-F2AA-F9A5-F44BC59C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C98BB-B70B-1421-5334-875089902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8406-0752-4A3F-8FA5-4E9CC47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72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05A2-81F4-33E8-4478-60F1A4C8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1802A-5271-06F9-C8BA-DD1468153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69A28-36AB-122D-80B3-13BC1F7FF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693-28F7-4266-AD24-0E51C2899D33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A0813-D89D-5382-5BDA-E131696B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C8030-519F-846B-D940-635F3B47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8406-0752-4A3F-8FA5-4E9CC47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2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D12A-6725-D184-AF28-C31708DE8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1FAAB-3806-98F8-A908-5D65D9FC9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15ECB-E3BF-F8E3-DF89-1455A769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693-28F7-4266-AD24-0E51C2899D33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56314-95A7-C8F8-5138-57E0919C9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F2E12-E9B9-F087-B875-59B7C617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8406-0752-4A3F-8FA5-4E9CC47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3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0935-8ACC-DB7C-D7C7-2C93591C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AB0DD-732B-53FD-7905-6337CFE46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59813-7BB4-5E9A-CC57-6C2555ED8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57FDC-7C3C-EC24-2957-2DE5E890D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693-28F7-4266-AD24-0E51C2899D33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6AF39-92CA-E221-9D8C-B42CFE05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A29FD-2ACC-F640-8FE0-E77C61CC6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8406-0752-4A3F-8FA5-4E9CC47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57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C3E1-FFE6-F91D-823A-1BE22698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C0FC0-3CBA-1F76-7388-488208482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73515-819A-0398-9CDB-5D1270B34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05DA04-516B-E1FB-F163-30CBC03889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FC7D3-6CE8-2BBF-5188-B153897B4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811DA-3BEB-C34E-BA51-E0278F27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693-28F7-4266-AD24-0E51C2899D33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F6777-9C3E-F468-8A8D-53C5EB96B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9FC01-E4D6-D10E-ADB7-4D851F39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8406-0752-4A3F-8FA5-4E9CC47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ECD6-EE21-3328-BA6F-422BA212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1A040-A436-E5AF-E1A4-D7C47569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693-28F7-4266-AD24-0E51C2899D33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D426E-1587-B9B4-308D-D1DA2ACF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9CAC2-1D20-E5C0-1918-CE104323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8406-0752-4A3F-8FA5-4E9CC47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9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6D5FF-2FB2-06CC-1D00-83E6A064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693-28F7-4266-AD24-0E51C2899D33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07CFC-647D-DD20-5C66-124467AD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03E48-E352-11E6-94F1-209BB2AD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8406-0752-4A3F-8FA5-4E9CC47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3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8C29-6790-2589-D852-5CF5FC724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C9882-D9B4-93E2-542B-E3EAB5E18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1AE57-28A2-6CA2-5386-4F7470A62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CC349-8461-9816-BB8C-7254E423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693-28F7-4266-AD24-0E51C2899D33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096FA-1E8F-5256-54FC-1B6B927C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F70C1-9952-BD5B-66A6-D52D60D6D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8406-0752-4A3F-8FA5-4E9CC47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57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9828-F359-23D3-CC90-BE6F694B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A4C7D-F1FB-F03C-5927-8C7BBD3D0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2046F-2502-E169-CE91-F1EBDDA85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E73A1-620C-46AB-6C53-4795F632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3693-28F7-4266-AD24-0E51C2899D33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46BEA-9140-703D-2182-DEB7E46A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A573F-A60B-497A-EB32-32EA4714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C8406-0752-4A3F-8FA5-4E9CC47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7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BD605-D56D-F8F4-62FA-7C6D1B8C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338FB-8895-C2A1-971C-E4443621B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28436-EC49-A052-C480-8B01FAE4F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993693-28F7-4266-AD24-0E51C2899D33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BC208-0977-077D-F7FA-F97824A61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2AD52-6F49-03D4-C186-F02B0C953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FC8406-0752-4A3F-8FA5-4E9CC47A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0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C8FF1-8DE6-A6FF-9425-ACA6446619C2}"/>
              </a:ext>
            </a:extLst>
          </p:cNvPr>
          <p:cNvSpPr/>
          <p:nvPr/>
        </p:nvSpPr>
        <p:spPr>
          <a:xfrm>
            <a:off x="2604830" y="2425217"/>
            <a:ext cx="5006930" cy="20075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Unit Process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307937-3C07-2480-50B8-6A49415A8B67}"/>
              </a:ext>
            </a:extLst>
          </p:cNvPr>
          <p:cNvSpPr/>
          <p:nvPr/>
        </p:nvSpPr>
        <p:spPr>
          <a:xfrm>
            <a:off x="7611760" y="3222171"/>
            <a:ext cx="457200" cy="4136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C666CD-5160-BC11-1174-DF50D20E0913}"/>
              </a:ext>
            </a:extLst>
          </p:cNvPr>
          <p:cNvSpPr/>
          <p:nvPr/>
        </p:nvSpPr>
        <p:spPr>
          <a:xfrm>
            <a:off x="2147630" y="3337321"/>
            <a:ext cx="457200" cy="4136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3339C5-2325-34C4-6540-F7A6FFD0B58A}"/>
              </a:ext>
            </a:extLst>
          </p:cNvPr>
          <p:cNvCxnSpPr>
            <a:cxnSpLocks/>
          </p:cNvCxnSpPr>
          <p:nvPr/>
        </p:nvCxnSpPr>
        <p:spPr>
          <a:xfrm>
            <a:off x="906659" y="3544149"/>
            <a:ext cx="1240971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D18FFA5-CBC1-0AE8-0E98-3E2EBCFB9810}"/>
              </a:ext>
            </a:extLst>
          </p:cNvPr>
          <p:cNvSpPr txBox="1"/>
          <p:nvPr/>
        </p:nvSpPr>
        <p:spPr>
          <a:xfrm>
            <a:off x="987575" y="3152655"/>
            <a:ext cx="99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Flow In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03E52F-D2FA-2A5C-C373-9673AB90409F}"/>
              </a:ext>
            </a:extLst>
          </p:cNvPr>
          <p:cNvSpPr txBox="1"/>
          <p:nvPr/>
        </p:nvSpPr>
        <p:spPr>
          <a:xfrm>
            <a:off x="8068960" y="2690990"/>
            <a:ext cx="2339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/>
              <a:t>Stream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DDF187-C90E-AB17-EFAA-46F9D71006A9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068960" y="3429000"/>
            <a:ext cx="1401611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66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8C85F-A8E7-3382-CF6A-764A65FE5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4E36E7-538B-DF5F-E2E7-A1045F0AA823}"/>
              </a:ext>
            </a:extLst>
          </p:cNvPr>
          <p:cNvSpPr/>
          <p:nvPr/>
        </p:nvSpPr>
        <p:spPr>
          <a:xfrm>
            <a:off x="2604830" y="2425217"/>
            <a:ext cx="5006930" cy="20075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Unit Process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36A7C0-E2E1-4CCA-215C-1555A6AC7016}"/>
              </a:ext>
            </a:extLst>
          </p:cNvPr>
          <p:cNvSpPr/>
          <p:nvPr/>
        </p:nvSpPr>
        <p:spPr>
          <a:xfrm>
            <a:off x="4806390" y="1987492"/>
            <a:ext cx="457200" cy="4136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F1D26C-62D6-DEE1-CACE-619B42F2D0D3}"/>
              </a:ext>
            </a:extLst>
          </p:cNvPr>
          <p:cNvSpPr/>
          <p:nvPr/>
        </p:nvSpPr>
        <p:spPr>
          <a:xfrm>
            <a:off x="7611760" y="3222171"/>
            <a:ext cx="457200" cy="4136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999640-21A8-AE3F-60B9-16EE441FBA96}"/>
              </a:ext>
            </a:extLst>
          </p:cNvPr>
          <p:cNvSpPr/>
          <p:nvPr/>
        </p:nvSpPr>
        <p:spPr>
          <a:xfrm>
            <a:off x="2147630" y="3337321"/>
            <a:ext cx="457200" cy="4136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002E08-6293-D66E-867B-353046726BE4}"/>
              </a:ext>
            </a:extLst>
          </p:cNvPr>
          <p:cNvCxnSpPr>
            <a:cxnSpLocks/>
          </p:cNvCxnSpPr>
          <p:nvPr/>
        </p:nvCxnSpPr>
        <p:spPr>
          <a:xfrm>
            <a:off x="906659" y="3544149"/>
            <a:ext cx="1240971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2A8F4D-4D5F-0753-42EF-5066DFD24DC3}"/>
              </a:ext>
            </a:extLst>
          </p:cNvPr>
          <p:cNvSpPr txBox="1"/>
          <p:nvPr/>
        </p:nvSpPr>
        <p:spPr>
          <a:xfrm>
            <a:off x="987575" y="3152655"/>
            <a:ext cx="99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Flow In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F2D787-347D-2641-CACE-C940B213D81F}"/>
              </a:ext>
            </a:extLst>
          </p:cNvPr>
          <p:cNvCxnSpPr>
            <a:cxnSpLocks/>
          </p:cNvCxnSpPr>
          <p:nvPr/>
        </p:nvCxnSpPr>
        <p:spPr>
          <a:xfrm flipV="1">
            <a:off x="5034990" y="727492"/>
            <a:ext cx="0" cy="126000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0089993-7BAD-A6D4-0BB5-C3DCC8595020}"/>
              </a:ext>
            </a:extLst>
          </p:cNvPr>
          <p:cNvSpPr txBox="1"/>
          <p:nvPr/>
        </p:nvSpPr>
        <p:spPr>
          <a:xfrm>
            <a:off x="5156935" y="857595"/>
            <a:ext cx="2339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/>
              <a:t>Stream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673C23-B4A6-C899-436F-48F4BF4CC471}"/>
              </a:ext>
            </a:extLst>
          </p:cNvPr>
          <p:cNvSpPr txBox="1"/>
          <p:nvPr/>
        </p:nvSpPr>
        <p:spPr>
          <a:xfrm>
            <a:off x="8068960" y="2690990"/>
            <a:ext cx="2339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/>
              <a:t>Stream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3057B4-ADD5-CD05-1DA0-65529118FC09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068960" y="3429000"/>
            <a:ext cx="1401611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36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D32D2-3849-2F04-55D7-E8F88D4AA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A983B1-DE6E-5552-01F7-784CCC9885B2}"/>
              </a:ext>
            </a:extLst>
          </p:cNvPr>
          <p:cNvSpPr/>
          <p:nvPr/>
        </p:nvSpPr>
        <p:spPr>
          <a:xfrm>
            <a:off x="2604830" y="2425217"/>
            <a:ext cx="5006930" cy="2007566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</a:rPr>
              <a:t>Unit Process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B3BF9B-4631-BC9D-3595-8979158D220C}"/>
              </a:ext>
            </a:extLst>
          </p:cNvPr>
          <p:cNvSpPr/>
          <p:nvPr/>
        </p:nvSpPr>
        <p:spPr>
          <a:xfrm>
            <a:off x="7611760" y="3222171"/>
            <a:ext cx="457200" cy="4136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D89D32-7A52-6B09-A201-940D9EE14DEA}"/>
              </a:ext>
            </a:extLst>
          </p:cNvPr>
          <p:cNvSpPr/>
          <p:nvPr/>
        </p:nvSpPr>
        <p:spPr>
          <a:xfrm>
            <a:off x="4806390" y="4432783"/>
            <a:ext cx="457200" cy="4136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B2462E-EA86-73EC-2649-2B9E99C1D518}"/>
              </a:ext>
            </a:extLst>
          </p:cNvPr>
          <p:cNvSpPr/>
          <p:nvPr/>
        </p:nvSpPr>
        <p:spPr>
          <a:xfrm>
            <a:off x="2147630" y="3337321"/>
            <a:ext cx="457200" cy="4136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4B3E37-E81F-8F06-3534-17CCE8ABDEB4}"/>
              </a:ext>
            </a:extLst>
          </p:cNvPr>
          <p:cNvCxnSpPr>
            <a:cxnSpLocks/>
          </p:cNvCxnSpPr>
          <p:nvPr/>
        </p:nvCxnSpPr>
        <p:spPr>
          <a:xfrm>
            <a:off x="906659" y="3544149"/>
            <a:ext cx="1240971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D3DAB78-0705-01BC-6150-06C6D0A7295B}"/>
              </a:ext>
            </a:extLst>
          </p:cNvPr>
          <p:cNvSpPr txBox="1"/>
          <p:nvPr/>
        </p:nvSpPr>
        <p:spPr>
          <a:xfrm>
            <a:off x="987575" y="3152655"/>
            <a:ext cx="99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Flow In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419AEC-60ED-3BFB-C05E-531CE40775AC}"/>
              </a:ext>
            </a:extLst>
          </p:cNvPr>
          <p:cNvSpPr txBox="1"/>
          <p:nvPr/>
        </p:nvSpPr>
        <p:spPr>
          <a:xfrm>
            <a:off x="8068960" y="2690990"/>
            <a:ext cx="2339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/>
              <a:t>Stream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51204-1804-3927-8DE1-0EBF1F5B952F}"/>
              </a:ext>
            </a:extLst>
          </p:cNvPr>
          <p:cNvSpPr txBox="1"/>
          <p:nvPr/>
        </p:nvSpPr>
        <p:spPr>
          <a:xfrm>
            <a:off x="5156935" y="5354074"/>
            <a:ext cx="2339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/>
              <a:t>Stream 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7B0594C-CF97-A95C-1586-D46004E74139}"/>
              </a:ext>
            </a:extLst>
          </p:cNvPr>
          <p:cNvCxnSpPr>
            <a:cxnSpLocks/>
          </p:cNvCxnSpPr>
          <p:nvPr/>
        </p:nvCxnSpPr>
        <p:spPr>
          <a:xfrm>
            <a:off x="5034990" y="4846440"/>
            <a:ext cx="0" cy="126000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93EF99-1B6E-5F26-ACBA-EF6BB7A30BB9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068960" y="3429000"/>
            <a:ext cx="1401611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2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14E75-C4AC-8F50-9A33-C7C2A80A6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85E863-C198-50EF-0902-47E3833F9260}"/>
              </a:ext>
            </a:extLst>
          </p:cNvPr>
          <p:cNvSpPr/>
          <p:nvPr/>
        </p:nvSpPr>
        <p:spPr>
          <a:xfrm>
            <a:off x="2604830" y="2425217"/>
            <a:ext cx="5006930" cy="20075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/>
              <a:t>Unit Process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B631AD-912B-B4F5-5A62-003377C41439}"/>
              </a:ext>
            </a:extLst>
          </p:cNvPr>
          <p:cNvSpPr/>
          <p:nvPr/>
        </p:nvSpPr>
        <p:spPr>
          <a:xfrm>
            <a:off x="4806390" y="1987492"/>
            <a:ext cx="457200" cy="4136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15698A-A999-B4F4-DDBA-4DEF0F3CA292}"/>
              </a:ext>
            </a:extLst>
          </p:cNvPr>
          <p:cNvSpPr/>
          <p:nvPr/>
        </p:nvSpPr>
        <p:spPr>
          <a:xfrm>
            <a:off x="7611760" y="3222171"/>
            <a:ext cx="457200" cy="4136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F39CF1-0D56-F054-5FB0-1C9D1E332CD4}"/>
              </a:ext>
            </a:extLst>
          </p:cNvPr>
          <p:cNvSpPr/>
          <p:nvPr/>
        </p:nvSpPr>
        <p:spPr>
          <a:xfrm>
            <a:off x="4806390" y="4432783"/>
            <a:ext cx="457200" cy="4136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220121-B5C2-4C1F-BF9A-B527539824E6}"/>
              </a:ext>
            </a:extLst>
          </p:cNvPr>
          <p:cNvSpPr/>
          <p:nvPr/>
        </p:nvSpPr>
        <p:spPr>
          <a:xfrm>
            <a:off x="2147630" y="3337321"/>
            <a:ext cx="457200" cy="4136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27D617-BD04-3F9D-7399-013B11B7AFEC}"/>
              </a:ext>
            </a:extLst>
          </p:cNvPr>
          <p:cNvCxnSpPr>
            <a:cxnSpLocks/>
          </p:cNvCxnSpPr>
          <p:nvPr/>
        </p:nvCxnSpPr>
        <p:spPr>
          <a:xfrm>
            <a:off x="906659" y="3544149"/>
            <a:ext cx="1240971" cy="0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1E358C-9652-2B7E-0F15-58B4E1A6C5D2}"/>
              </a:ext>
            </a:extLst>
          </p:cNvPr>
          <p:cNvSpPr txBox="1"/>
          <p:nvPr/>
        </p:nvSpPr>
        <p:spPr>
          <a:xfrm>
            <a:off x="987575" y="3152655"/>
            <a:ext cx="99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Flow In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DD587E-0D46-7271-D8FC-8111B377D9E8}"/>
              </a:ext>
            </a:extLst>
          </p:cNvPr>
          <p:cNvCxnSpPr>
            <a:cxnSpLocks/>
          </p:cNvCxnSpPr>
          <p:nvPr/>
        </p:nvCxnSpPr>
        <p:spPr>
          <a:xfrm flipV="1">
            <a:off x="5034990" y="727492"/>
            <a:ext cx="0" cy="126000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5E1AD6-34B6-2732-95E7-9150B6D9F0D1}"/>
              </a:ext>
            </a:extLst>
          </p:cNvPr>
          <p:cNvSpPr txBox="1"/>
          <p:nvPr/>
        </p:nvSpPr>
        <p:spPr>
          <a:xfrm>
            <a:off x="5156935" y="857595"/>
            <a:ext cx="2339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/>
              <a:t>Stream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6D0A55-D93F-6ABD-ED18-70AE10E7A7BB}"/>
              </a:ext>
            </a:extLst>
          </p:cNvPr>
          <p:cNvSpPr txBox="1"/>
          <p:nvPr/>
        </p:nvSpPr>
        <p:spPr>
          <a:xfrm>
            <a:off x="8068960" y="2690990"/>
            <a:ext cx="2339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/>
              <a:t>Stream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EFC1FA-4593-199C-8274-FD778CBC1197}"/>
              </a:ext>
            </a:extLst>
          </p:cNvPr>
          <p:cNvSpPr txBox="1"/>
          <p:nvPr/>
        </p:nvSpPr>
        <p:spPr>
          <a:xfrm>
            <a:off x="5156935" y="5354074"/>
            <a:ext cx="2339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/>
              <a:t>Stream 3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AC9034-8194-E091-A033-17ED47BAC9B8}"/>
              </a:ext>
            </a:extLst>
          </p:cNvPr>
          <p:cNvCxnSpPr>
            <a:cxnSpLocks/>
          </p:cNvCxnSpPr>
          <p:nvPr/>
        </p:nvCxnSpPr>
        <p:spPr>
          <a:xfrm>
            <a:off x="5034990" y="4846440"/>
            <a:ext cx="0" cy="126000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443B80-AA70-C9EA-2A0D-30232CAD006F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068960" y="3429000"/>
            <a:ext cx="1401611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39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70AF8-B8FD-3DD9-EE56-0CBD431F5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1662AA-F111-1B00-176B-B5B189B811CF}"/>
              </a:ext>
            </a:extLst>
          </p:cNvPr>
          <p:cNvSpPr/>
          <p:nvPr/>
        </p:nvSpPr>
        <p:spPr>
          <a:xfrm>
            <a:off x="5010572" y="3091117"/>
            <a:ext cx="2881571" cy="135025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ysClr val="windowText" lastClr="000000"/>
                </a:solidFill>
              </a:rPr>
              <a:t>Unit Process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36BAF9-18D4-7E93-F9DA-B790D566BCED}"/>
              </a:ext>
            </a:extLst>
          </p:cNvPr>
          <p:cNvSpPr/>
          <p:nvPr/>
        </p:nvSpPr>
        <p:spPr>
          <a:xfrm>
            <a:off x="7892143" y="3624942"/>
            <a:ext cx="457200" cy="413657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B8EA57-B043-E337-09B3-27412383A777}"/>
              </a:ext>
            </a:extLst>
          </p:cNvPr>
          <p:cNvSpPr/>
          <p:nvPr/>
        </p:nvSpPr>
        <p:spPr>
          <a:xfrm>
            <a:off x="4553372" y="3624942"/>
            <a:ext cx="457200" cy="413657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A226E7-5948-CBDD-BF04-1D63FE55109A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3177514" y="2605976"/>
            <a:ext cx="1442813" cy="107954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EFBFDD-DEEE-91C4-FC24-D0169B557001}"/>
              </a:ext>
            </a:extLst>
          </p:cNvPr>
          <p:cNvSpPr txBox="1"/>
          <p:nvPr/>
        </p:nvSpPr>
        <p:spPr>
          <a:xfrm>
            <a:off x="8120743" y="4038599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/>
              <a:t>Outlet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D8E9A5-FC95-51CF-0159-8D5DD4D3180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8349343" y="3831771"/>
            <a:ext cx="1401611" cy="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69810C-BDD5-8283-4E75-5E6FF092F319}"/>
              </a:ext>
            </a:extLst>
          </p:cNvPr>
          <p:cNvSpPr/>
          <p:nvPr/>
        </p:nvSpPr>
        <p:spPr>
          <a:xfrm>
            <a:off x="230593" y="1948115"/>
            <a:ext cx="2946921" cy="131572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 Unit 1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e.g., Input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A528A6-D372-D315-41C3-A3E86084AF94}"/>
              </a:ext>
            </a:extLst>
          </p:cNvPr>
          <p:cNvSpPr/>
          <p:nvPr/>
        </p:nvSpPr>
        <p:spPr>
          <a:xfrm>
            <a:off x="230593" y="4382085"/>
            <a:ext cx="2946921" cy="131572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ysClr val="windowText" lastClr="000000"/>
                </a:solidFill>
              </a:rPr>
              <a:t>Unit 2</a:t>
            </a:r>
          </a:p>
          <a:p>
            <a:pPr algn="ctr"/>
            <a:r>
              <a:rPr lang="en-US" sz="3400" dirty="0">
                <a:solidFill>
                  <a:sysClr val="windowText" lastClr="000000"/>
                </a:solidFill>
              </a:rPr>
              <a:t>e.g., Reactor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2F752C-7420-FD33-75AF-95A9FFE16C3E}"/>
              </a:ext>
            </a:extLst>
          </p:cNvPr>
          <p:cNvCxnSpPr>
            <a:cxnSpLocks/>
            <a:stCxn id="11" idx="3"/>
            <a:endCxn id="8" idx="3"/>
          </p:cNvCxnSpPr>
          <p:nvPr/>
        </p:nvCxnSpPr>
        <p:spPr>
          <a:xfrm flipV="1">
            <a:off x="3177514" y="3978020"/>
            <a:ext cx="1442813" cy="1061926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D7CF29C-E35B-9675-FAD1-9E0780A4A0FF}"/>
              </a:ext>
            </a:extLst>
          </p:cNvPr>
          <p:cNvSpPr txBox="1"/>
          <p:nvPr/>
        </p:nvSpPr>
        <p:spPr>
          <a:xfrm>
            <a:off x="3450805" y="2042014"/>
            <a:ext cx="23390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600" b="1" i="1" dirty="0">
                <a:solidFill>
                  <a:schemeClr val="accent1"/>
                </a:solidFill>
              </a:rPr>
              <a:t>Flow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38F317-46F9-FEFF-5811-8544BA37814D}"/>
              </a:ext>
            </a:extLst>
          </p:cNvPr>
          <p:cNvSpPr txBox="1"/>
          <p:nvPr/>
        </p:nvSpPr>
        <p:spPr>
          <a:xfrm>
            <a:off x="3450805" y="4975196"/>
            <a:ext cx="233904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36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Flow 2</a:t>
            </a:r>
          </a:p>
        </p:txBody>
      </p:sp>
    </p:spTree>
    <p:extLst>
      <p:ext uri="{BB962C8B-B14F-4D97-AF65-F5344CB8AC3E}">
        <p14:creationId xmlns:p14="http://schemas.microsoft.com/office/powerpoint/2010/main" val="2018850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 DER HAUWAERT LUCAS</dc:creator>
  <cp:lastModifiedBy>VAN DER HAUWAERT LUCAS</cp:lastModifiedBy>
  <cp:revision>3</cp:revision>
  <dcterms:created xsi:type="dcterms:W3CDTF">2024-10-21T14:07:37Z</dcterms:created>
  <dcterms:modified xsi:type="dcterms:W3CDTF">2025-06-03T14:26:13Z</dcterms:modified>
</cp:coreProperties>
</file>