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81" r:id="rId7"/>
    <p:sldId id="286" r:id="rId8"/>
    <p:sldId id="287" r:id="rId9"/>
    <p:sldId id="282" r:id="rId10"/>
    <p:sldId id="283" r:id="rId11"/>
    <p:sldId id="288" r:id="rId12"/>
    <p:sldId id="28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822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5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89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6819" y="1657350"/>
            <a:ext cx="4340382" cy="3200400"/>
          </a:xfrm>
        </p:spPr>
        <p:txBody>
          <a:bodyPr anchor="ctr"/>
          <a:lstStyle/>
          <a:p>
            <a:r>
              <a:rPr lang="en-US" sz="6000" dirty="0">
                <a:effectLst/>
              </a:rPr>
              <a:t>Subreddit Classifier: Movie vs Music</a:t>
            </a:r>
            <a:endParaRPr lang="en-US" sz="6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BD8EC8-A207-8B73-2103-A0B76EA59935}"/>
              </a:ext>
            </a:extLst>
          </p:cNvPr>
          <p:cNvSpPr txBox="1">
            <a:spLocks/>
          </p:cNvSpPr>
          <p:nvPr/>
        </p:nvSpPr>
        <p:spPr>
          <a:xfrm>
            <a:off x="2222344" y="4943474"/>
            <a:ext cx="6616856" cy="132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Lionel </a:t>
            </a:r>
            <a:r>
              <a:rPr lang="en-US" sz="6000" dirty="0" err="1"/>
              <a:t>lwamba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9445" y="2095130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0E56C-48B4-9BAA-B72A-4388073A8BBE}"/>
              </a:ext>
            </a:extLst>
          </p:cNvPr>
          <p:cNvSpPr txBox="1"/>
          <p:nvPr/>
        </p:nvSpPr>
        <p:spPr>
          <a:xfrm>
            <a:off x="5667375" y="3987284"/>
            <a:ext cx="285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https://www.reddit.com/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96" y="123246"/>
            <a:ext cx="7288282" cy="2121177"/>
          </a:xfrm>
        </p:spPr>
        <p:txBody>
          <a:bodyPr>
            <a:normAutofit/>
          </a:bodyPr>
          <a:lstStyle/>
          <a:p>
            <a:r>
              <a:rPr lang="en-US" sz="4000" dirty="0"/>
              <a:t>Why is this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381" y="2763079"/>
            <a:ext cx="7288212" cy="1977598"/>
          </a:xfrm>
        </p:spPr>
        <p:txBody>
          <a:bodyPr>
            <a:noAutofit/>
          </a:bodyPr>
          <a:lstStyle/>
          <a:p>
            <a:pPr lvl="1"/>
            <a:r>
              <a:rPr lang="en-US" sz="3000" b="1" dirty="0"/>
              <a:t>Problem:</a:t>
            </a:r>
            <a:r>
              <a:rPr lang="en-US" sz="3000" dirty="0"/>
              <a:t> Online communities are flooded with content. Effective classification is important for users to find what interests them.</a:t>
            </a:r>
          </a:p>
          <a:p>
            <a:pPr lvl="1"/>
            <a:endParaRPr lang="en-US" sz="3000" dirty="0"/>
          </a:p>
          <a:p>
            <a:pPr lvl="1"/>
            <a:r>
              <a:rPr lang="en-US" sz="3000" b="1" dirty="0"/>
              <a:t>Goal:</a:t>
            </a:r>
            <a:r>
              <a:rPr lang="en-US" sz="3000" dirty="0"/>
              <a:t> Build an NLP model to automatically categorize Reddit posts as "Movies" or "Music."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F3CF4-ED38-FF8B-A498-B0102555C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67"/>
          <a:stretch/>
        </p:blipFill>
        <p:spPr>
          <a:xfrm>
            <a:off x="6494908" y="0"/>
            <a:ext cx="2450692" cy="1701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E5187-663E-B5CA-B6A1-1ED63D495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047" y="4952734"/>
            <a:ext cx="3781953" cy="1905266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2746" y="636522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306" y="201167"/>
            <a:ext cx="4310390" cy="66224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174194" y="1106577"/>
            <a:ext cx="4596384" cy="164814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Scraped 2000 Reddit post</a:t>
            </a:r>
          </a:p>
          <a:p>
            <a:pPr lvl="1"/>
            <a:r>
              <a:rPr lang="en-US" dirty="0"/>
              <a:t>Main Features: Title and Self-Text</a:t>
            </a:r>
          </a:p>
          <a:p>
            <a:pPr lvl="1"/>
            <a:r>
              <a:rPr lang="en-US" dirty="0"/>
              <a:t>Remove duplicates, and collect data with Title and Self-Text not empty</a:t>
            </a:r>
          </a:p>
          <a:p>
            <a:pPr lvl="1"/>
            <a:r>
              <a:rPr lang="en-US" dirty="0"/>
              <a:t>Label: Music-0, Movies-1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16D65B-08FB-2B3E-F89F-9A6B7A456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0289"/>
            <a:ext cx="5032247" cy="394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4B51153-FDE0-1076-9FCA-DAAD52C1A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248" y="2910289"/>
            <a:ext cx="7159752" cy="394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4">
            <a:extLst>
              <a:ext uri="{FF2B5EF4-FFF2-40B4-BE49-F238E27FC236}">
                <a16:creationId xmlns:a16="http://schemas.microsoft.com/office/drawing/2014/main" id="{1D3877E2-9E19-8521-064E-29C443AB58DD}"/>
              </a:ext>
            </a:extLst>
          </p:cNvPr>
          <p:cNvSpPr txBox="1">
            <a:spLocks/>
          </p:cNvSpPr>
          <p:nvPr/>
        </p:nvSpPr>
        <p:spPr>
          <a:xfrm>
            <a:off x="6770578" y="1021233"/>
            <a:ext cx="4915454" cy="1575663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Post Character Length Median: 769</a:t>
            </a:r>
          </a:p>
          <a:p>
            <a:pPr lvl="1"/>
            <a:r>
              <a:rPr lang="en-US" dirty="0"/>
              <a:t>Post Word Count Standard Deviation: 708</a:t>
            </a:r>
          </a:p>
          <a:p>
            <a:pPr lvl="1"/>
            <a:r>
              <a:rPr lang="en-US" dirty="0"/>
              <a:t>Post Word Count Mean: 135</a:t>
            </a:r>
          </a:p>
          <a:p>
            <a:pPr lvl="1"/>
            <a:r>
              <a:rPr lang="en-US" dirty="0"/>
              <a:t>Word Count Standard Deviation: 126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306" y="201167"/>
            <a:ext cx="7547366" cy="6622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Exploring Sentiment and Topics on Reddit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0" y="3896296"/>
            <a:ext cx="4224528" cy="1205363"/>
          </a:xfrm>
        </p:spPr>
        <p:txBody>
          <a:bodyPr>
            <a:noAutofit/>
          </a:bodyPr>
          <a:lstStyle/>
          <a:p>
            <a:pPr lvl="1"/>
            <a:r>
              <a:rPr lang="en-US" sz="2200" dirty="0"/>
              <a:t>Analyze sentiment polarity in movie and music posts on Reddit.</a:t>
            </a:r>
          </a:p>
          <a:p>
            <a:pPr lvl="1"/>
            <a:r>
              <a:rPr lang="en-US" sz="2200" dirty="0"/>
              <a:t>Most data falls within -.2 and .5</a:t>
            </a:r>
          </a:p>
          <a:p>
            <a:pPr lvl="1"/>
            <a:r>
              <a:rPr lang="en-US" sz="2200" dirty="0"/>
              <a:t>Neutral to slightly positive sentiment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32A779-1CF7-347F-E1B2-60313AC89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647825"/>
            <a:ext cx="81629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81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784E8-B8B5-B9B2-842B-15C95564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E57A27-59B8-AD3B-37FB-C948C0C6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1775"/>
            <a:ext cx="7295771" cy="396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32C0736-DCD1-F587-AD42-FF03E95A7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002" y="0"/>
            <a:ext cx="631699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336" y="388201"/>
            <a:ext cx="4934082" cy="4931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Word Clouds for Subreddits</a:t>
            </a:r>
            <a:endParaRPr lang="en-US" b="1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 txBox="1">
            <a:spLocks/>
          </p:cNvSpPr>
          <p:nvPr/>
        </p:nvSpPr>
        <p:spPr>
          <a:xfrm>
            <a:off x="88777" y="1491449"/>
            <a:ext cx="5946103" cy="15003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 representation of most frequent words in movies and music subreddits</a:t>
            </a:r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78C9C3D9-B890-53F3-F2A5-2B50F69C358B}"/>
              </a:ext>
            </a:extLst>
          </p:cNvPr>
          <p:cNvSpPr txBox="1">
            <a:spLocks/>
          </p:cNvSpPr>
          <p:nvPr/>
        </p:nvSpPr>
        <p:spPr>
          <a:xfrm>
            <a:off x="7529647" y="4001610"/>
            <a:ext cx="4428477" cy="15003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Size of each word reflects its frequency in the text data</a:t>
            </a:r>
          </a:p>
        </p:txBody>
      </p:sp>
    </p:spTree>
    <p:extLst>
      <p:ext uri="{BB962C8B-B14F-4D97-AF65-F5344CB8AC3E}">
        <p14:creationId xmlns:p14="http://schemas.microsoft.com/office/powerpoint/2010/main" val="301417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DCC091-6E75-710D-4D7E-C706BA8F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719" y="1334934"/>
            <a:ext cx="3967407" cy="6709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CountVectorizer + </a:t>
            </a:r>
            <a:r>
              <a:rPr lang="en-US" b="1" dirty="0" err="1">
                <a:effectLst/>
              </a:rPr>
              <a:t>XGBoostClassifier</a:t>
            </a:r>
            <a:endParaRPr lang="en-US" b="1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E70C8F0-68C9-6285-46C4-78262BF10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425" y="2184399"/>
            <a:ext cx="48291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09D03FF-660E-9B82-28D0-170B48E7B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7" y="2184399"/>
            <a:ext cx="48291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87B679C9-F512-7750-94E3-39D969D5DA54}"/>
              </a:ext>
            </a:extLst>
          </p:cNvPr>
          <p:cNvSpPr txBox="1">
            <a:spLocks/>
          </p:cNvSpPr>
          <p:nvPr/>
        </p:nvSpPr>
        <p:spPr>
          <a:xfrm>
            <a:off x="969600" y="1225119"/>
            <a:ext cx="3967407" cy="670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CountVectorizer + Logistic Regression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EB55C9A-779B-A121-D1E1-86B4D12FE671}"/>
              </a:ext>
            </a:extLst>
          </p:cNvPr>
          <p:cNvSpPr txBox="1">
            <a:spLocks/>
          </p:cNvSpPr>
          <p:nvPr/>
        </p:nvSpPr>
        <p:spPr>
          <a:xfrm>
            <a:off x="438419" y="166164"/>
            <a:ext cx="3967407" cy="670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b="1" dirty="0"/>
              <a:t>Model comparison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Baseline Model : 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Most models shows good generalization on train and test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Models have higher accuracy, and some is slightly overfitting </a:t>
            </a:r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232637672"/>
              </p:ext>
            </p:extLst>
          </p:nvPr>
        </p:nvGraphicFramePr>
        <p:xfrm>
          <a:off x="4714043" y="895350"/>
          <a:ext cx="6968970" cy="544264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2299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32299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2299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Training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Testing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 + </a:t>
                      </a:r>
                      <a:r>
                        <a:rPr lang="en-US" dirty="0" err="1"/>
                        <a:t>Counvectorizer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 +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TfidfVectorizer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Multinomial Naïve Bayes + </a:t>
                      </a:r>
                      <a:r>
                        <a:rPr lang="en-US" dirty="0" err="1"/>
                        <a:t>Counvectorizer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Multinomial Naïve Bayes +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TfidfVectorizer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 + CountVectorizer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DCC091-6E75-710D-4D7E-C706BA8F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98" y="379521"/>
            <a:ext cx="7333525" cy="6709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FEATURE IMPORTANCE CountVectorizer + XGBoost Classifier</a:t>
            </a:r>
            <a:endParaRPr lang="en-US" b="1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3333077-B4D8-46AB-A2E0-A4060420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73" y="1251441"/>
            <a:ext cx="8810052" cy="547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54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DCC091-6E75-710D-4D7E-C706BA8F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76" y="150921"/>
            <a:ext cx="5476612" cy="67097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CONCLUSION</a:t>
            </a:r>
            <a:endParaRPr lang="en-US" b="1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D7BFF3-95E3-E74C-6A49-FDA977A7357F}"/>
              </a:ext>
            </a:extLst>
          </p:cNvPr>
          <p:cNvSpPr txBox="1">
            <a:spLocks/>
          </p:cNvSpPr>
          <p:nvPr/>
        </p:nvSpPr>
        <p:spPr>
          <a:xfrm>
            <a:off x="134076" y="1067445"/>
            <a:ext cx="9952254" cy="19775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500" dirty="0"/>
              <a:t>Built NLP models to classify Reddit posts ("Movies" or "Music") </a:t>
            </a:r>
          </a:p>
          <a:p>
            <a:pPr lvl="1"/>
            <a:endParaRPr lang="en-US" sz="3500" dirty="0"/>
          </a:p>
          <a:p>
            <a:pPr lvl="1"/>
            <a:r>
              <a:rPr lang="en-US" sz="3500" dirty="0"/>
              <a:t>All the models achieved a high accuracy on the training and test set between .98 and 1.00)</a:t>
            </a:r>
          </a:p>
          <a:p>
            <a:pPr lvl="1"/>
            <a:endParaRPr lang="en-US" sz="3500" dirty="0"/>
          </a:p>
          <a:p>
            <a:pPr lvl="1"/>
            <a:r>
              <a:rPr lang="en-US" sz="35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 Classifier had higher score on train and test set.</a:t>
            </a:r>
          </a:p>
          <a:p>
            <a:pPr lvl="1"/>
            <a:endParaRPr lang="en-US" sz="35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3500" dirty="0"/>
              <a:t>For future improvement Larger &amp; More Diverse Dataset</a:t>
            </a:r>
            <a:endParaRPr lang="en-US" sz="35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sz="3500" dirty="0"/>
          </a:p>
          <a:p>
            <a:pPr lvl="1"/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5441805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Words>329</Words>
  <Application>Microsoft Office PowerPoint</Application>
  <PresentationFormat>Widescreen</PresentationFormat>
  <Paragraphs>78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Subreddit Classifier: Movie vs Music</vt:lpstr>
      <vt:lpstr>Why is this important?</vt:lpstr>
      <vt:lpstr>DATA EXPLORATION</vt:lpstr>
      <vt:lpstr>Exploring Sentiment and Topics on Reddit</vt:lpstr>
      <vt:lpstr>Word Clouds for Subreddits</vt:lpstr>
      <vt:lpstr>CountVectorizer + XGBoostClassifier</vt:lpstr>
      <vt:lpstr>Model comparison</vt:lpstr>
      <vt:lpstr>FEATURE IMPORTANCE CountVectorizer + XGBoost Classifier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LIONEL LWAMBA</cp:lastModifiedBy>
  <cp:revision>4</cp:revision>
  <dcterms:created xsi:type="dcterms:W3CDTF">2024-02-14T19:04:18Z</dcterms:created>
  <dcterms:modified xsi:type="dcterms:W3CDTF">2024-04-27T01:04:54Z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