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525" r:id="rId3"/>
    <p:sldId id="526" r:id="rId5"/>
    <p:sldId id="528" r:id="rId6"/>
    <p:sldId id="529" r:id="rId7"/>
    <p:sldId id="530" r:id="rId8"/>
    <p:sldId id="531" r:id="rId9"/>
    <p:sldId id="532" r:id="rId10"/>
    <p:sldId id="533" r:id="rId11"/>
    <p:sldId id="534" r:id="rId12"/>
  </p:sldIdLst>
  <p:sldSz cx="12192000" cy="6858000"/>
  <p:notesSz cx="7103745" cy="10234295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50645"/>
            <a:ext cx="7625715" cy="5253355"/>
          </a:xfrm>
        </p:spPr>
        <p:txBody>
          <a:bodyPr/>
          <a:p>
            <a:pPr indent="0" fontAlgn="auto">
              <a:lnSpc>
                <a:spcPct val="10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</a:t>
            </a:r>
            <a:r>
              <a:rPr 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GIT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基础管理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  <a:sym typeface="+mn-ea"/>
              </a:rPr>
              <a:t>   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很多人都知道，Linus在1991年创建了开源的Linux，从此，Linux系统不断发展，已经成为最大的服务器系统软件了。</a:t>
            </a:r>
            <a:r>
              <a:rPr lang="en-US" altLang="zh-CN" sz="1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Linux的壮大是靠全世界热心的志愿者参与的，那Linux的代码是如何管理的呢？</a:t>
            </a: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事实是，在2002年以前，世界各地的志愿者把源代码文件通过diff的方式发给Linus，然后由Linus本人通过手工方式合并代码！你也许会想，为什么Linus不把Linux代码放到版本控制系统里呢？不是有CVS、SVN这些免费的版本控制系统吗？因为Linus坚定地反对CVS和SVN，这些集中式的版本控制系统不但速度慢，而且必须联网才能使用。</a:t>
            </a:r>
            <a:endParaRPr lang="zh-CN" altLang="en-US" sz="14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algn="l" fontAlgn="auto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到了2002年，Linux系统代码库之大让Linus很难继续通过手工方式管理了，于是Linus选择了一个商业的版本控制系统BitKeeper，BitKeeper的东家BitMover公司出于人道主义精神，授权Linux社区免费使用这个版本控制系统。2005年Linux社区牛人聚集，不免沾染了一些梁山好汉的江湖习气，开发Samba的Andrew试图破解BitKeeper的协议，被BitMover公司发现了，于是BitMover公司怒了，要收回Linux社区的免费使用权。</a:t>
            </a:r>
            <a:endParaRPr lang="zh-CN" altLang="en-US" sz="14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algn="l" fontAlgn="auto">
              <a:lnSpc>
                <a:spcPct val="150000"/>
              </a:lnSpc>
              <a:buClrTx/>
              <a:buSzTx/>
              <a:buNone/>
            </a:pPr>
            <a:r>
              <a:rPr lang="zh-CN" altLang="en-US" sz="1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Linus花了两周时间自己用C写了一个分布式版本控制系统，这就是Git！一个月之内，Linux系统的源码已经由Git管理了！</a:t>
            </a:r>
            <a:endParaRPr lang="zh-CN" altLang="en-US" sz="14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444240" y="49657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263775" y="55245"/>
            <a:ext cx="8834755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“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就业班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”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精品课</a:t>
            </a: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：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git &amp; node/npm</a:t>
            </a:r>
            <a:endParaRPr lang="en-US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20493" t="7963" r="17917" b="19923"/>
          <a:stretch>
            <a:fillRect/>
          </a:stretch>
        </p:blipFill>
        <p:spPr>
          <a:xfrm>
            <a:off x="7886065" y="1350645"/>
            <a:ext cx="2517775" cy="221107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t="16221" b="10592"/>
          <a:stretch>
            <a:fillRect/>
          </a:stretch>
        </p:blipFill>
        <p:spPr>
          <a:xfrm>
            <a:off x="9595485" y="2899410"/>
            <a:ext cx="2162175" cy="24269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50645"/>
            <a:ext cx="7625715" cy="5253355"/>
          </a:xfrm>
        </p:spPr>
        <p:txBody>
          <a:bodyPr/>
          <a:p>
            <a:pPr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</a:t>
            </a:r>
            <a:r>
              <a:rPr 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GIT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基础管理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  <a:sym typeface="+mn-ea"/>
              </a:rPr>
              <a:t>   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444240" y="49657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263775" y="55245"/>
            <a:ext cx="8834755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“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就业班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”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精品课</a:t>
            </a: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：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git &amp; node/npm</a:t>
            </a:r>
            <a:endParaRPr lang="en-US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8525" y="2263775"/>
            <a:ext cx="5553710" cy="3124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130" y="2263775"/>
            <a:ext cx="4615815" cy="31248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50645"/>
            <a:ext cx="5734685" cy="5253355"/>
          </a:xfrm>
        </p:spPr>
        <p:txBody>
          <a:bodyPr/>
          <a:p>
            <a:pPr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</a:t>
            </a:r>
            <a:r>
              <a:rPr 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GIT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基础管理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  <a:sym typeface="+mn-ea"/>
              </a:rPr>
              <a:t>  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GIT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的工作流程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工作区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 暂存区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历史区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......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444240" y="49657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263775" y="55245"/>
            <a:ext cx="8834755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“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就业班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”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精品课</a:t>
            </a: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：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git &amp; node/npm</a:t>
            </a:r>
            <a:endParaRPr lang="en-US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89345" y="1434465"/>
            <a:ext cx="4909185" cy="39890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50645"/>
            <a:ext cx="7297420" cy="5253355"/>
          </a:xfrm>
        </p:spPr>
        <p:txBody>
          <a:bodyPr/>
          <a:p>
            <a:pPr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</a:t>
            </a:r>
            <a:r>
              <a:rPr 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GIT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基础管理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基础命令配置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 $ git config -l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 $ git config --global user.name 'xxx'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 $ git config --global user.eamil 'xxx'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 创建仓库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algn="l" fontAlgn="auto">
              <a:lnSpc>
                <a:spcPct val="130000"/>
              </a:lnSpc>
              <a:buClrTx/>
              <a:buSzTx/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$ git init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algn="l" fontAlgn="auto">
              <a:lnSpc>
                <a:spcPct val="130000"/>
              </a:lnSpc>
              <a:buClrTx/>
              <a:buSzTx/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 .git文件存储当前git仓库的所有信息，不可以删除</a:t>
            </a:r>
            <a:endParaRPr lang="en-US" altLang="zh-CN" sz="2000">
              <a:latin typeface="仿宋" panose="02010609060101010101" charset="-122"/>
              <a:ea typeface="仿宋" panose="02010609060101010101" charset="-122"/>
            </a:endParaRPr>
          </a:p>
          <a:p>
            <a:pPr marL="0" indent="0" fontAlgn="auto">
              <a:lnSpc>
                <a:spcPct val="200000"/>
              </a:lnSpc>
              <a:buNone/>
            </a:pP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444240" y="49657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263775" y="55245"/>
            <a:ext cx="8834755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“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就业班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”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精品课</a:t>
            </a: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：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git &amp; node/npm</a:t>
            </a:r>
            <a:endParaRPr lang="en-US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42860" y="2047875"/>
            <a:ext cx="4359275" cy="27622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50645"/>
            <a:ext cx="7297420" cy="5253355"/>
          </a:xfrm>
        </p:spPr>
        <p:txBody>
          <a:bodyPr/>
          <a:p>
            <a:pPr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</a:t>
            </a:r>
            <a:r>
              <a:rPr 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GIT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基础管理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工作区到暂存区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algn="l" fontAlgn="auto">
              <a:lnSpc>
                <a:spcPct val="130000"/>
              </a:lnSpc>
              <a:buClrTx/>
              <a:buSzTx/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$ git add xxx  把指定的文件提交到暂存区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algn="l" fontAlgn="auto">
              <a:lnSpc>
                <a:spcPct val="130000"/>
              </a:lnSpc>
              <a:buClrTx/>
              <a:buSzTx/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$ git add .     包含修改和增加的，但是不包含删除的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algn="l" fontAlgn="auto">
              <a:lnSpc>
                <a:spcPct val="130000"/>
              </a:lnSpc>
              <a:buClrTx/>
              <a:buSzTx/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$ git add -u   包含修改和删除的，但是不包含新增的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algn="l" fontAlgn="auto">
              <a:lnSpc>
                <a:spcPct val="130000"/>
              </a:lnSpc>
              <a:buClrTx/>
              <a:buSzTx/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$ git add -A   同时具备 . 和 -u 特征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algn="l" fontAlgn="auto">
              <a:lnSpc>
                <a:spcPct val="130000"/>
              </a:lnSpc>
              <a:buClrTx/>
              <a:buSzTx/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$ git status     查看文件状态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algn="l" fontAlgn="auto">
              <a:lnSpc>
                <a:spcPct val="130000"/>
              </a:lnSpc>
              <a:buClrTx/>
              <a:buSzTx/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想要把某些文件忽略提交，项目根目录增加   .gitignore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444240" y="49657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263775" y="55245"/>
            <a:ext cx="8834755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“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就业班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”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精品课</a:t>
            </a: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：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git &amp; node/npm</a:t>
            </a:r>
            <a:endParaRPr lang="en-US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42860" y="2047875"/>
            <a:ext cx="4359275" cy="27622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50645"/>
            <a:ext cx="7297420" cy="5253355"/>
          </a:xfrm>
        </p:spPr>
        <p:txBody>
          <a:bodyPr/>
          <a:p>
            <a:pPr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</a:t>
            </a:r>
            <a:r>
              <a:rPr 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GIT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基础管理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暂存区到历史区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$ git commit 提交到历史区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$ git commit -m'xxx'  提交到历史区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$ git log  查看提交记录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$ git reflog 查看所有的历史记录（包括历史区回滚后）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444240" y="49657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263775" y="55245"/>
            <a:ext cx="8834755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“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就业班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”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精品课</a:t>
            </a: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：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git &amp; node/npm</a:t>
            </a:r>
            <a:endParaRPr lang="en-US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42860" y="2047875"/>
            <a:ext cx="4359275" cy="27622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50645"/>
            <a:ext cx="7381875" cy="5253355"/>
          </a:xfrm>
        </p:spPr>
        <p:txBody>
          <a:bodyPr/>
          <a:p>
            <a:pPr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</a:t>
            </a:r>
            <a:r>
              <a:rPr 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GIT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基础管理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查看每个区代码区别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$ git diff  工作区VS暂存区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$ git diff master 工作区VS历史区MASTER分支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$ git diff --cached 暂存区VS历史区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还可以通过一些工具，直观查看具体的区别（界面化操作）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444240" y="49657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263775" y="55245"/>
            <a:ext cx="8834755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“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就业班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”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精品课</a:t>
            </a: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：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git &amp; node/npm</a:t>
            </a:r>
            <a:endParaRPr lang="en-US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42860" y="2047875"/>
            <a:ext cx="4359275" cy="27622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50645"/>
            <a:ext cx="7625715" cy="5253355"/>
          </a:xfrm>
        </p:spPr>
        <p:txBody>
          <a:bodyPr/>
          <a:p>
            <a:pPr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</a:t>
            </a: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GIT-HUB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的应用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  <a:sym typeface="+mn-ea"/>
              </a:rPr>
              <a:t>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官网：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https://github.com/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登录、注册、邮箱验证、个人信息维护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 创建并维护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git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仓库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 </a:t>
            </a:r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本地仓库和远程仓库的信息同步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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coding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/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码云 等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中文版gitHub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......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444240" y="49657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263775" y="55245"/>
            <a:ext cx="8834755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“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就业班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”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精品课</a:t>
            </a: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：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git &amp; node/npm</a:t>
            </a:r>
            <a:endParaRPr lang="en-US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76945" y="2127250"/>
            <a:ext cx="2521585" cy="28384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50645"/>
            <a:ext cx="8564880" cy="5253355"/>
          </a:xfrm>
        </p:spPr>
        <p:txBody>
          <a:bodyPr/>
          <a:p>
            <a:pPr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</a:t>
            </a: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GIT-HUB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的应用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</a:t>
            </a:r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本地仓库和远程仓库的信息同步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$ git remote -v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查看所有的关联信息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$ git remote add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origin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[远程仓库git地址]  建立关联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$ git remote remove xxx  移除关联  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$ git pull origin  master  从远程仓库的master分支拉取最新的信息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$ git push origin master  把本地信息推送到远程仓库master分支下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$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git clone [远程仓库地址] [克隆后的名字：可以不设置，默认仓库名]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algn="l" fontAlgn="auto">
              <a:lnSpc>
                <a:spcPct val="13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......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444240" y="49657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263775" y="55245"/>
            <a:ext cx="8834755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“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就业班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”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精品课</a:t>
            </a: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：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git &amp; node/npm</a:t>
            </a:r>
            <a:endParaRPr lang="en-US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25230" y="1743075"/>
            <a:ext cx="3239770" cy="205359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DOC_GUID" val="{8a573e30-8e29-41a6-87b2-dd5a703e2b8d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2218</Words>
  <Application>WPS 演示</Application>
  <PresentationFormat>宽屏</PresentationFormat>
  <Paragraphs>84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宋体</vt:lpstr>
      <vt:lpstr>Wingdings</vt:lpstr>
      <vt:lpstr>微软雅黑 Light</vt:lpstr>
      <vt:lpstr>楷体</vt:lpstr>
      <vt:lpstr>Wingdings</vt:lpstr>
      <vt:lpstr>仿宋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1</cp:lastModifiedBy>
  <cp:revision>2643</cp:revision>
  <dcterms:created xsi:type="dcterms:W3CDTF">2016-10-27T05:16:00Z</dcterms:created>
  <dcterms:modified xsi:type="dcterms:W3CDTF">2020-11-22T13:28:53Z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