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DEB0-A567-6AAB-5D52-859DF510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CEEE44-ED89-C627-7656-33C0133FF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0BC59-AA48-F9D0-B4D7-76AAB680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6782D-E10C-0B1A-46E4-3B454C6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4C783-9275-5CD7-B8A0-4035973A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EC9C5-0677-ADEC-E7C4-BE4B64ED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9F3E0-0E1E-44E8-DE68-01E0CC4CB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16820-73D5-61A5-F035-3E84E666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B72F2-34A6-C483-1881-9D2255BC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8593-CCA7-5004-FF03-2CFD10CD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B3811F-F7BB-3CFB-E1E6-A98C6B63F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6409A-3055-2FCE-51B0-9AB14378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DE28E-AA84-14E2-767C-BB8FA31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B35B0-F98F-F41D-B7AF-0618FCA8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AB48B-E833-C33C-5FC6-7F238069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E9E5-F99B-4273-F170-449ED150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A0484-5F30-5292-6EC0-E615E96F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4A20A-E56F-02C5-1070-1EF079F5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CAB2C-D181-5DD5-EBAE-FD9B3C5D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BA664-416C-177D-1E0F-BAB2D195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FAE57-14D9-EB23-3E9B-B53FF2FC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92906-82F1-47F2-E889-FBEFA902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F45A9-C1AB-EB5C-684E-C038630C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FF9A4-0557-2754-83E6-996F6613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713BE-397A-6401-5A87-F33B90FC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6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40EAD-0E12-E692-E9E6-93E7A5F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D12AE-0CA7-ADE6-4694-C57E067CB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62EA9-C2C5-A07D-A1A2-EA1ABEF1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4FEFA-F80F-0266-9D8C-11B852A6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DB965-0E83-5EF3-EDCD-7DF9954D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83C09-2ADD-A434-EC40-45740ABD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5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892AC-BF1A-E48A-996D-EF2E2480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4AB7A-4948-A80B-4BBB-8C98A76C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1A2FC4-FE9E-FE59-93E0-6B2E44B51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DD3807-FC29-420A-61E9-FA8163C63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DF6E28-BB99-24A4-9786-7EF477E85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BF378A-1DA6-0959-AD27-DFD5F4F2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7FA885-3163-1850-0036-FDA0660F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30B11A-D02E-9732-0E6B-BB4D52FF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9E4AB-8B53-95F8-C5F4-BC68235E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97464-0E21-B6CB-8A99-D9A84E5B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1C53F5-DFC8-DCE8-B80A-65EB9FA5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2DF3A-BF9F-7C87-2333-16F8200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37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22E814-EA27-505F-0A4E-98BC3C08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9EA679-DB21-D6E2-2886-850275FA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A405B-B646-971B-DB4A-60576CA1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7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95622-DA59-960B-9BE8-7754B783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C1065-B063-14A1-EC8E-45AC5FAA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8BC34-8C6C-A80B-54B2-C6E1F6BAF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59435-A1AC-0720-06E1-58E3F6C8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DE2E8-A092-EF0C-334C-8D5950A7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5DB30-7D34-F0F1-B75F-0F6C22F2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9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193B8-4139-5B03-F959-4961CB88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0B2F88-1C04-FE79-C484-B1714F243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1DFB0-487A-3AC5-4552-73F18E4F7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9AC76-D3C2-4014-84D9-77A27DF6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4E954-89C4-7B89-75E2-875C1B35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6622D-765E-8E17-3A89-5B116460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82E5EC-E868-22B9-19D3-4B6378F0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DD6B0-DE5F-BA79-E971-4B928C87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A3C0E-D079-89CE-71E1-F1C42818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3777-F6C1-4264-9E70-FDD44AD213C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2837A-F8D1-AB05-B04D-6769F7F63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29D50-4214-233F-DA96-FC8F44C1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C545-E9AF-48A8-9216-CA8FD0D83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EA448D20-378B-E8E1-51EC-58AD6C415816}"/>
              </a:ext>
            </a:extLst>
          </p:cNvPr>
          <p:cNvSpPr txBox="1"/>
          <p:nvPr/>
        </p:nvSpPr>
        <p:spPr>
          <a:xfrm>
            <a:off x="822121" y="3770235"/>
            <a:ext cx="4328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头插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创建了一个新节点 </a:t>
            </a:r>
            <a:r>
              <a:rPr lang="en-US" altLang="zh-CN" dirty="0"/>
              <a:t>new Node(value)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新创建的节点 </a:t>
            </a:r>
            <a:r>
              <a:rPr lang="en-US" altLang="zh-CN" dirty="0"/>
              <a:t>next </a:t>
            </a:r>
            <a:r>
              <a:rPr lang="zh-CN" altLang="en-US" dirty="0"/>
              <a:t>指向 </a:t>
            </a:r>
            <a:r>
              <a:rPr lang="en-US" altLang="zh-CN" dirty="0"/>
              <a:t>head</a:t>
            </a:r>
          </a:p>
          <a:p>
            <a:r>
              <a:rPr lang="en-US" altLang="zh-CN" dirty="0"/>
              <a:t>3.head </a:t>
            </a:r>
            <a:r>
              <a:rPr lang="zh-CN" altLang="en-US" dirty="0"/>
              <a:t>设置为新创建的节点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071880-FCBF-B020-D1D1-2755AADE022B}"/>
              </a:ext>
            </a:extLst>
          </p:cNvPr>
          <p:cNvSpPr/>
          <p:nvPr/>
        </p:nvSpPr>
        <p:spPr>
          <a:xfrm>
            <a:off x="1518406" y="1737765"/>
            <a:ext cx="702186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E0D49-BA0B-DF6A-5576-6E7082F09A2B}"/>
              </a:ext>
            </a:extLst>
          </p:cNvPr>
          <p:cNvSpPr/>
          <p:nvPr/>
        </p:nvSpPr>
        <p:spPr>
          <a:xfrm>
            <a:off x="2617364" y="1720987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BF16D-A73F-890C-BF1B-A84B87133BB5}"/>
              </a:ext>
            </a:extLst>
          </p:cNvPr>
          <p:cNvSpPr/>
          <p:nvPr/>
        </p:nvSpPr>
        <p:spPr>
          <a:xfrm>
            <a:off x="4610840" y="1737765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AB488C-FA24-3F7D-58B9-4247F268E169}"/>
              </a:ext>
            </a:extLst>
          </p:cNvPr>
          <p:cNvSpPr/>
          <p:nvPr/>
        </p:nvSpPr>
        <p:spPr>
          <a:xfrm>
            <a:off x="5547611" y="1737765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A889DF-91F8-B1D0-D97F-0E96FAF2F98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3157364" y="974752"/>
            <a:ext cx="456738" cy="101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DD82E1-6AE1-11CE-E4B1-548D4119F827}"/>
              </a:ext>
            </a:extLst>
          </p:cNvPr>
          <p:cNvCxnSpPr>
            <a:cxnSpLocks/>
          </p:cNvCxnSpPr>
          <p:nvPr/>
        </p:nvCxnSpPr>
        <p:spPr>
          <a:xfrm>
            <a:off x="5150840" y="20077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AD0277-7F60-4AB1-E5C5-85E9DDDD6D29}"/>
              </a:ext>
            </a:extLst>
          </p:cNvPr>
          <p:cNvCxnSpPr>
            <a:cxnSpLocks/>
            <a:stCxn id="18" idx="0"/>
            <a:endCxn id="9" idx="1"/>
          </p:cNvCxnSpPr>
          <p:nvPr/>
        </p:nvCxnSpPr>
        <p:spPr>
          <a:xfrm flipV="1">
            <a:off x="1248406" y="2007765"/>
            <a:ext cx="270000" cy="881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39EEDE-1566-9328-1B51-AE652CCCD42E}"/>
              </a:ext>
            </a:extLst>
          </p:cNvPr>
          <p:cNvSpPr/>
          <p:nvPr/>
        </p:nvSpPr>
        <p:spPr>
          <a:xfrm>
            <a:off x="978406" y="2889000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362144E-0B50-DF62-A5BC-B26D2881D21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220592" y="1990987"/>
            <a:ext cx="396772" cy="1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1AA981C-6883-802C-AEBB-2ABD9D189C8A}"/>
              </a:ext>
            </a:extLst>
          </p:cNvPr>
          <p:cNvSpPr/>
          <p:nvPr/>
        </p:nvSpPr>
        <p:spPr>
          <a:xfrm>
            <a:off x="3614102" y="704752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07EE2F2-3A52-FFB0-D27A-65BAD3164121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4154102" y="974752"/>
            <a:ext cx="456738" cy="1033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32A449-42F7-1CFB-9BFC-681087523244}"/>
              </a:ext>
            </a:extLst>
          </p:cNvPr>
          <p:cNvSpPr txBox="1"/>
          <p:nvPr/>
        </p:nvSpPr>
        <p:spPr>
          <a:xfrm>
            <a:off x="5150840" y="3770235"/>
            <a:ext cx="547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中插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创建了一个新节点 </a:t>
            </a:r>
            <a:r>
              <a:rPr lang="en-US" altLang="zh-CN" dirty="0"/>
              <a:t>new Node(value)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新创建的节点 </a:t>
            </a:r>
            <a:r>
              <a:rPr lang="en-US" altLang="zh-CN" dirty="0"/>
              <a:t>next </a:t>
            </a:r>
            <a:r>
              <a:rPr lang="zh-CN" altLang="en-US" dirty="0"/>
              <a:t>指向 当前索引的节点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当前索引的上一个节点 </a:t>
            </a:r>
            <a:r>
              <a:rPr lang="en-US" altLang="zh-CN" dirty="0"/>
              <a:t>next </a:t>
            </a:r>
            <a:r>
              <a:rPr lang="zh-CN" altLang="en-US" dirty="0"/>
              <a:t>指向新创建的节点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3B199BF-81DF-6E8E-4F34-A853C8A3C8B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57364" y="1990987"/>
            <a:ext cx="1453476" cy="167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15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EA448D20-378B-E8E1-51EC-58AD6C415816}"/>
              </a:ext>
            </a:extLst>
          </p:cNvPr>
          <p:cNvSpPr txBox="1"/>
          <p:nvPr/>
        </p:nvSpPr>
        <p:spPr>
          <a:xfrm>
            <a:off x="822121" y="3770235"/>
            <a:ext cx="432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头删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头节点</a:t>
            </a:r>
            <a:r>
              <a:rPr lang="en-US" altLang="zh-CN" dirty="0"/>
              <a:t> next </a:t>
            </a:r>
            <a:r>
              <a:rPr lang="zh-CN" altLang="en-US" dirty="0"/>
              <a:t>指向 头节点的下一个节点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071880-FCBF-B020-D1D1-2755AADE022B}"/>
              </a:ext>
            </a:extLst>
          </p:cNvPr>
          <p:cNvSpPr/>
          <p:nvPr/>
        </p:nvSpPr>
        <p:spPr>
          <a:xfrm>
            <a:off x="2183930" y="2502798"/>
            <a:ext cx="702186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E0D49-BA0B-DF6A-5576-6E7082F09A2B}"/>
              </a:ext>
            </a:extLst>
          </p:cNvPr>
          <p:cNvSpPr/>
          <p:nvPr/>
        </p:nvSpPr>
        <p:spPr>
          <a:xfrm>
            <a:off x="4303550" y="1519651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BF16D-A73F-890C-BF1B-A84B87133BB5}"/>
              </a:ext>
            </a:extLst>
          </p:cNvPr>
          <p:cNvSpPr/>
          <p:nvPr/>
        </p:nvSpPr>
        <p:spPr>
          <a:xfrm>
            <a:off x="6177094" y="1536429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AB488C-FA24-3F7D-58B9-4247F268E169}"/>
              </a:ext>
            </a:extLst>
          </p:cNvPr>
          <p:cNvSpPr/>
          <p:nvPr/>
        </p:nvSpPr>
        <p:spPr>
          <a:xfrm>
            <a:off x="7113865" y="1536429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A889DF-91F8-B1D0-D97F-0E96FAF2F98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4843550" y="866938"/>
            <a:ext cx="396772" cy="9227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DD82E1-6AE1-11CE-E4B1-548D4119F827}"/>
              </a:ext>
            </a:extLst>
          </p:cNvPr>
          <p:cNvCxnSpPr>
            <a:cxnSpLocks/>
          </p:cNvCxnSpPr>
          <p:nvPr/>
        </p:nvCxnSpPr>
        <p:spPr>
          <a:xfrm>
            <a:off x="6717094" y="1806429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AD0277-7F60-4AB1-E5C5-85E9DDDD6D29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2886116" y="2059651"/>
            <a:ext cx="1687434" cy="713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39EEDE-1566-9328-1B51-AE652CCCD42E}"/>
              </a:ext>
            </a:extLst>
          </p:cNvPr>
          <p:cNvSpPr/>
          <p:nvPr/>
        </p:nvSpPr>
        <p:spPr>
          <a:xfrm>
            <a:off x="3366778" y="1536429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362144E-0B50-DF62-A5BC-B26D2881D21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906778" y="1789651"/>
            <a:ext cx="396772" cy="167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1AA981C-6883-802C-AEBB-2ABD9D189C8A}"/>
              </a:ext>
            </a:extLst>
          </p:cNvPr>
          <p:cNvSpPr/>
          <p:nvPr/>
        </p:nvSpPr>
        <p:spPr>
          <a:xfrm>
            <a:off x="5240322" y="596938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07EE2F2-3A52-FFB0-D27A-65BAD3164121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5780322" y="866938"/>
            <a:ext cx="396772" cy="93949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B32A449-42F7-1CFB-9BFC-681087523244}"/>
              </a:ext>
            </a:extLst>
          </p:cNvPr>
          <p:cNvSpPr txBox="1"/>
          <p:nvPr/>
        </p:nvSpPr>
        <p:spPr>
          <a:xfrm>
            <a:off x="5150840" y="3770235"/>
            <a:ext cx="547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中删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创建了一个新节点 </a:t>
            </a:r>
            <a:r>
              <a:rPr lang="en-US" altLang="zh-CN" dirty="0"/>
              <a:t>new Node(value)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新创建的节点 </a:t>
            </a:r>
            <a:r>
              <a:rPr lang="en-US" altLang="zh-CN" dirty="0"/>
              <a:t>next </a:t>
            </a:r>
            <a:r>
              <a:rPr lang="zh-CN" altLang="en-US" dirty="0"/>
              <a:t>指向 当前索引的节点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当前索引的上一个节点 </a:t>
            </a:r>
            <a:r>
              <a:rPr lang="en-US" altLang="zh-CN" dirty="0"/>
              <a:t>next </a:t>
            </a:r>
            <a:r>
              <a:rPr lang="zh-CN" altLang="en-US" dirty="0"/>
              <a:t>指向新创建的节点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85271A2-9D41-A7C7-877A-1A7325D06CF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843550" y="1789651"/>
            <a:ext cx="1333544" cy="16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A6227B3-E520-B4FD-D1CC-D4CB7B2BC0B4}"/>
              </a:ext>
            </a:extLst>
          </p:cNvPr>
          <p:cNvGrpSpPr/>
          <p:nvPr/>
        </p:nvGrpSpPr>
        <p:grpSpPr>
          <a:xfrm>
            <a:off x="1705650" y="779425"/>
            <a:ext cx="6072086" cy="548780"/>
            <a:chOff x="1184356" y="753788"/>
            <a:chExt cx="6072086" cy="54878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071880-FCBF-B020-D1D1-2755AADE022B}"/>
                </a:ext>
              </a:extLst>
            </p:cNvPr>
            <p:cNvSpPr/>
            <p:nvPr/>
          </p:nvSpPr>
          <p:spPr>
            <a:xfrm>
              <a:off x="1184356" y="762568"/>
              <a:ext cx="702186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7CE0D49-BA0B-DF6A-5576-6E7082F09A2B}"/>
                </a:ext>
              </a:extLst>
            </p:cNvPr>
            <p:cNvSpPr/>
            <p:nvPr/>
          </p:nvSpPr>
          <p:spPr>
            <a:xfrm>
              <a:off x="3490086" y="762568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7BF16D-A73F-890C-BF1B-A84B87133BB5}"/>
                </a:ext>
              </a:extLst>
            </p:cNvPr>
            <p:cNvSpPr/>
            <p:nvPr/>
          </p:nvSpPr>
          <p:spPr>
            <a:xfrm>
              <a:off x="5631140" y="753788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AB488C-FA24-3F7D-58B9-4247F268E169}"/>
                </a:ext>
              </a:extLst>
            </p:cNvPr>
            <p:cNvSpPr/>
            <p:nvPr/>
          </p:nvSpPr>
          <p:spPr>
            <a:xfrm>
              <a:off x="6716442" y="753788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7DD82E1-6AE1-11CE-E4B1-548D4119F827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6171140" y="1023788"/>
              <a:ext cx="5453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8AD0277-7F60-4AB1-E5C5-85E9DDDD6D29}"/>
                </a:ext>
              </a:extLst>
            </p:cNvPr>
            <p:cNvCxnSpPr>
              <a:cxnSpLocks/>
              <a:stCxn id="9" idx="3"/>
              <a:endCxn id="18" idx="1"/>
            </p:cNvCxnSpPr>
            <p:nvPr/>
          </p:nvCxnSpPr>
          <p:spPr>
            <a:xfrm>
              <a:off x="1886542" y="1032568"/>
              <a:ext cx="5330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39EEDE-1566-9328-1B51-AE652CCCD42E}"/>
                </a:ext>
              </a:extLst>
            </p:cNvPr>
            <p:cNvSpPr/>
            <p:nvPr/>
          </p:nvSpPr>
          <p:spPr>
            <a:xfrm>
              <a:off x="2419559" y="762568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362144E-0B50-DF62-A5BC-B26D2881D214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2959559" y="1032568"/>
              <a:ext cx="530527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1AA981C-6883-802C-AEBB-2ABD9D189C8A}"/>
                </a:ext>
              </a:extLst>
            </p:cNvPr>
            <p:cNvSpPr/>
            <p:nvPr/>
          </p:nvSpPr>
          <p:spPr>
            <a:xfrm>
              <a:off x="4560613" y="757058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85271A2-9D41-A7C7-877A-1A7325D06CF9}"/>
                </a:ext>
              </a:extLst>
            </p:cNvPr>
            <p:cNvCxnSpPr>
              <a:cxnSpLocks/>
              <a:stCxn id="4" idx="3"/>
              <a:endCxn id="27" idx="1"/>
            </p:cNvCxnSpPr>
            <p:nvPr/>
          </p:nvCxnSpPr>
          <p:spPr>
            <a:xfrm flipV="1">
              <a:off x="4030086" y="1027058"/>
              <a:ext cx="530527" cy="5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D11B04E-370A-4C78-9EDE-957E4D543A46}"/>
                </a:ext>
              </a:extLst>
            </p:cNvPr>
            <p:cNvCxnSpPr>
              <a:cxnSpLocks/>
              <a:stCxn id="27" idx="3"/>
              <a:endCxn id="5" idx="1"/>
            </p:cNvCxnSpPr>
            <p:nvPr/>
          </p:nvCxnSpPr>
          <p:spPr>
            <a:xfrm flipV="1">
              <a:off x="5100613" y="1023788"/>
              <a:ext cx="530527" cy="32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AC3635F0-92ED-6E6F-3C99-BBEE74BE5444}"/>
              </a:ext>
            </a:extLst>
          </p:cNvPr>
          <p:cNvGrpSpPr/>
          <p:nvPr/>
        </p:nvGrpSpPr>
        <p:grpSpPr>
          <a:xfrm>
            <a:off x="5030632" y="1778313"/>
            <a:ext cx="1281869" cy="4477996"/>
            <a:chOff x="7667252" y="715943"/>
            <a:chExt cx="1281869" cy="447799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1A27A5C-8101-79FA-46BD-1BF357D5F839}"/>
                </a:ext>
              </a:extLst>
            </p:cNvPr>
            <p:cNvSpPr/>
            <p:nvPr/>
          </p:nvSpPr>
          <p:spPr>
            <a:xfrm>
              <a:off x="7667252" y="715943"/>
              <a:ext cx="1281869" cy="447799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09F268E-613B-E11A-13EC-FA5A67C272C9}"/>
                </a:ext>
              </a:extLst>
            </p:cNvPr>
            <p:cNvSpPr/>
            <p:nvPr/>
          </p:nvSpPr>
          <p:spPr>
            <a:xfrm>
              <a:off x="7970145" y="4431414"/>
              <a:ext cx="702186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B7B6A00-D9B1-99B8-C543-C915E3C25BD6}"/>
                </a:ext>
              </a:extLst>
            </p:cNvPr>
            <p:cNvSpPr/>
            <p:nvPr/>
          </p:nvSpPr>
          <p:spPr>
            <a:xfrm>
              <a:off x="8051238" y="3048648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1C662C9-1EB2-C6EC-0D97-8E30FCD51680}"/>
                </a:ext>
              </a:extLst>
            </p:cNvPr>
            <p:cNvSpPr/>
            <p:nvPr/>
          </p:nvSpPr>
          <p:spPr>
            <a:xfrm>
              <a:off x="8051238" y="1682265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94DDB4B-8718-3445-8152-5DE9457C16B0}"/>
                </a:ext>
              </a:extLst>
            </p:cNvPr>
            <p:cNvSpPr/>
            <p:nvPr/>
          </p:nvSpPr>
          <p:spPr>
            <a:xfrm>
              <a:off x="8051238" y="1025154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1A2D15E-4ACB-7A5E-DA84-1327A0EB57AB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 flipH="1" flipV="1">
              <a:off x="8051238" y="1295154"/>
              <a:ext cx="540000" cy="6571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78D2C93-3FFE-4B18-296C-FAAA8CC1EFCA}"/>
                </a:ext>
              </a:extLst>
            </p:cNvPr>
            <p:cNvSpPr/>
            <p:nvPr/>
          </p:nvSpPr>
          <p:spPr>
            <a:xfrm>
              <a:off x="8039507" y="3740031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6EB02B7-1639-6328-2565-B3DA22F55C39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 flipH="1" flipV="1">
              <a:off x="8039507" y="4010031"/>
              <a:ext cx="632824" cy="6913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87DFC50-AE2E-44D9-40A7-F7F2BD2669CF}"/>
                </a:ext>
              </a:extLst>
            </p:cNvPr>
            <p:cNvCxnSpPr>
              <a:cxnSpLocks/>
              <a:stCxn id="63" idx="3"/>
              <a:endCxn id="58" idx="1"/>
            </p:cNvCxnSpPr>
            <p:nvPr/>
          </p:nvCxnSpPr>
          <p:spPr>
            <a:xfrm flipH="1" flipV="1">
              <a:off x="8051238" y="3318648"/>
              <a:ext cx="528269" cy="691383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F568DAD-D58E-D9FB-83D5-5C587EDD90A2}"/>
                </a:ext>
              </a:extLst>
            </p:cNvPr>
            <p:cNvSpPr/>
            <p:nvPr/>
          </p:nvSpPr>
          <p:spPr>
            <a:xfrm>
              <a:off x="8039507" y="2357265"/>
              <a:ext cx="540000" cy="5400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9C63E0D5-3A14-8378-F453-FD0B83F0D17F}"/>
                </a:ext>
              </a:extLst>
            </p:cNvPr>
            <p:cNvCxnSpPr>
              <a:cxnSpLocks/>
              <a:stCxn id="58" idx="3"/>
              <a:endCxn id="65" idx="1"/>
            </p:cNvCxnSpPr>
            <p:nvPr/>
          </p:nvCxnSpPr>
          <p:spPr>
            <a:xfrm flipH="1" flipV="1">
              <a:off x="8039507" y="2627265"/>
              <a:ext cx="551731" cy="6913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3B892ED-E79F-BDA0-FC63-E81767EA5E48}"/>
                </a:ext>
              </a:extLst>
            </p:cNvPr>
            <p:cNvCxnSpPr>
              <a:cxnSpLocks/>
              <a:stCxn id="65" idx="3"/>
              <a:endCxn id="59" idx="1"/>
            </p:cNvCxnSpPr>
            <p:nvPr/>
          </p:nvCxnSpPr>
          <p:spPr>
            <a:xfrm flipH="1" flipV="1">
              <a:off x="8051238" y="1952265"/>
              <a:ext cx="528269" cy="675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CC8D301-D4FF-E97F-4383-18C39CC695B7}"/>
              </a:ext>
            </a:extLst>
          </p:cNvPr>
          <p:cNvSpPr txBox="1"/>
          <p:nvPr/>
        </p:nvSpPr>
        <p:spPr>
          <a:xfrm>
            <a:off x="6434116" y="2195142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反转链表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使用栈结构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825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A9CC95-3D4F-81E4-CD81-A265AA0C1BE7}"/>
              </a:ext>
            </a:extLst>
          </p:cNvPr>
          <p:cNvSpPr txBox="1"/>
          <p:nvPr/>
        </p:nvSpPr>
        <p:spPr>
          <a:xfrm>
            <a:off x="2662128" y="4400586"/>
            <a:ext cx="5848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反转链表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非递归方式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让 current 指向下一个节点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目的：保留着下一个节点的引用，可以拿到，并且不会销毁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改变 head 当前指向的节点，指向 newHead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对于第一个节点来说，指向 newHead 就是指向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让 newHead 指向 head 节点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目的是下一次遍历时，第二步操作，可以让下一个节点指向第一个节点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让 head 移向下一个节点，指向 current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88B222-6025-364B-BEDF-A4958B66C076}"/>
              </a:ext>
            </a:extLst>
          </p:cNvPr>
          <p:cNvSpPr/>
          <p:nvPr/>
        </p:nvSpPr>
        <p:spPr>
          <a:xfrm>
            <a:off x="2944789" y="1789003"/>
            <a:ext cx="702186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EF749-57FA-FC27-AECD-D7DBAA2419D7}"/>
              </a:ext>
            </a:extLst>
          </p:cNvPr>
          <p:cNvSpPr/>
          <p:nvPr/>
        </p:nvSpPr>
        <p:spPr>
          <a:xfrm>
            <a:off x="5250519" y="178900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6498AA-ADA8-C416-B24E-1B16F9224BAD}"/>
              </a:ext>
            </a:extLst>
          </p:cNvPr>
          <p:cNvSpPr/>
          <p:nvPr/>
        </p:nvSpPr>
        <p:spPr>
          <a:xfrm>
            <a:off x="7391573" y="178022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B9BD97-CBA0-9EF1-AC3D-4068518B47EF}"/>
              </a:ext>
            </a:extLst>
          </p:cNvPr>
          <p:cNvSpPr/>
          <p:nvPr/>
        </p:nvSpPr>
        <p:spPr>
          <a:xfrm>
            <a:off x="8476875" y="178022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B72414-5D60-1055-7E69-D8DD47591692}"/>
              </a:ext>
            </a:extLst>
          </p:cNvPr>
          <p:cNvSpPr/>
          <p:nvPr/>
        </p:nvSpPr>
        <p:spPr>
          <a:xfrm>
            <a:off x="4179992" y="178900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A71ECD-EE1C-5692-CE0F-84D81C66E0BC}"/>
              </a:ext>
            </a:extLst>
          </p:cNvPr>
          <p:cNvSpPr/>
          <p:nvPr/>
        </p:nvSpPr>
        <p:spPr>
          <a:xfrm>
            <a:off x="6321046" y="178349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A89356-1625-91E1-E8D8-9F795009BCD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719992" y="2059003"/>
            <a:ext cx="530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4CAB20-4C9C-2CA1-2CD2-CD73CFD67EEF}"/>
              </a:ext>
            </a:extLst>
          </p:cNvPr>
          <p:cNvCxnSpPr>
            <a:cxnSpLocks/>
          </p:cNvCxnSpPr>
          <p:nvPr/>
        </p:nvCxnSpPr>
        <p:spPr>
          <a:xfrm flipH="1">
            <a:off x="3643797" y="1789003"/>
            <a:ext cx="53301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C80A51-F447-EDE3-C9D4-B43C21BD9274}"/>
              </a:ext>
            </a:extLst>
          </p:cNvPr>
          <p:cNvGrpSpPr/>
          <p:nvPr/>
        </p:nvGrpSpPr>
        <p:grpSpPr>
          <a:xfrm>
            <a:off x="4174690" y="2329003"/>
            <a:ext cx="1059678" cy="1429727"/>
            <a:chOff x="3213219" y="3541687"/>
            <a:chExt cx="1059678" cy="142972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24D761E-F157-CE58-C054-C7632DF10EA7}"/>
                </a:ext>
              </a:extLst>
            </p:cNvPr>
            <p:cNvSpPr/>
            <p:nvPr/>
          </p:nvSpPr>
          <p:spPr>
            <a:xfrm>
              <a:off x="3213219" y="4355722"/>
              <a:ext cx="1059678" cy="61569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current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603344D-70B0-2A89-8E43-3BDEA78C0FFF}"/>
                </a:ext>
              </a:extLst>
            </p:cNvPr>
            <p:cNvCxnSpPr>
              <a:cxnSpLocks/>
              <a:stCxn id="15" idx="0"/>
              <a:endCxn id="8" idx="2"/>
            </p:cNvCxnSpPr>
            <p:nvPr/>
          </p:nvCxnSpPr>
          <p:spPr>
            <a:xfrm flipH="1" flipV="1">
              <a:off x="3488521" y="3541687"/>
              <a:ext cx="254537" cy="81403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20AC2F2-A9B9-7EFF-FA76-743CD0F3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57" y="4723000"/>
            <a:ext cx="2390476" cy="83809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F00651D-776E-82BD-AB23-186C5B0D5948}"/>
              </a:ext>
            </a:extLst>
          </p:cNvPr>
          <p:cNvGrpSpPr/>
          <p:nvPr/>
        </p:nvGrpSpPr>
        <p:grpSpPr>
          <a:xfrm>
            <a:off x="2102351" y="337410"/>
            <a:ext cx="1193531" cy="1451593"/>
            <a:chOff x="1733338" y="2384582"/>
            <a:chExt cx="1193531" cy="145159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FE58-F88B-3DE5-9559-08EEADD2EAE4}"/>
                </a:ext>
              </a:extLst>
            </p:cNvPr>
            <p:cNvSpPr/>
            <p:nvPr/>
          </p:nvSpPr>
          <p:spPr>
            <a:xfrm>
              <a:off x="1733338" y="2384582"/>
              <a:ext cx="1151226" cy="61569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newHead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3A8540A-EAFC-9363-0850-0B9874070D8B}"/>
                </a:ext>
              </a:extLst>
            </p:cNvPr>
            <p:cNvCxnSpPr>
              <a:cxnSpLocks/>
              <a:stCxn id="3" idx="0"/>
              <a:endCxn id="19" idx="2"/>
            </p:cNvCxnSpPr>
            <p:nvPr/>
          </p:nvCxnSpPr>
          <p:spPr>
            <a:xfrm flipH="1" flipV="1">
              <a:off x="2308951" y="3000274"/>
              <a:ext cx="617918" cy="83590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DE1F5A-1B56-8582-A4B9-FF9B1A72F344}"/>
              </a:ext>
            </a:extLst>
          </p:cNvPr>
          <p:cNvGrpSpPr/>
          <p:nvPr/>
        </p:nvGrpSpPr>
        <p:grpSpPr>
          <a:xfrm>
            <a:off x="1939895" y="2329003"/>
            <a:ext cx="2236919" cy="1394812"/>
            <a:chOff x="2565817" y="3576602"/>
            <a:chExt cx="2236919" cy="13948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A192CB5-E8E5-DBA9-972D-1E949CE83FC0}"/>
                </a:ext>
              </a:extLst>
            </p:cNvPr>
            <p:cNvSpPr/>
            <p:nvPr/>
          </p:nvSpPr>
          <p:spPr>
            <a:xfrm>
              <a:off x="2565817" y="4355722"/>
              <a:ext cx="1707080" cy="61569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head=current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634AD96-40C9-B239-D10E-BBA12043C56A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3419357" y="3576602"/>
              <a:ext cx="1383379" cy="7791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C51D3CE-9435-CE7B-1AEF-0218C22DDB41}"/>
              </a:ext>
            </a:extLst>
          </p:cNvPr>
          <p:cNvCxnSpPr>
            <a:cxnSpLocks/>
          </p:cNvCxnSpPr>
          <p:nvPr/>
        </p:nvCxnSpPr>
        <p:spPr>
          <a:xfrm flipV="1">
            <a:off x="3650153" y="2050223"/>
            <a:ext cx="524537" cy="878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EB98B4F-B016-EE75-7C4F-979C888B656E}"/>
              </a:ext>
            </a:extLst>
          </p:cNvPr>
          <p:cNvCxnSpPr>
            <a:cxnSpLocks/>
          </p:cNvCxnSpPr>
          <p:nvPr/>
        </p:nvCxnSpPr>
        <p:spPr>
          <a:xfrm>
            <a:off x="5790519" y="2056811"/>
            <a:ext cx="530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1126879-6540-8239-CEC7-CDED7EABAB49}"/>
              </a:ext>
            </a:extLst>
          </p:cNvPr>
          <p:cNvCxnSpPr>
            <a:cxnSpLocks/>
          </p:cNvCxnSpPr>
          <p:nvPr/>
        </p:nvCxnSpPr>
        <p:spPr>
          <a:xfrm>
            <a:off x="6861046" y="2056811"/>
            <a:ext cx="530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30B4E8-C95A-0A1B-213D-1C14535EF778}"/>
              </a:ext>
            </a:extLst>
          </p:cNvPr>
          <p:cNvCxnSpPr>
            <a:cxnSpLocks/>
          </p:cNvCxnSpPr>
          <p:nvPr/>
        </p:nvCxnSpPr>
        <p:spPr>
          <a:xfrm>
            <a:off x="7946348" y="2046074"/>
            <a:ext cx="530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C767CAB-31C8-C9A2-7D33-015DE814CFDB}"/>
              </a:ext>
            </a:extLst>
          </p:cNvPr>
          <p:cNvSpPr txBox="1"/>
          <p:nvPr/>
        </p:nvSpPr>
        <p:spPr>
          <a:xfrm>
            <a:off x="3310603" y="467787"/>
            <a:ext cx="16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最开始为 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49DA701-0543-DD59-9914-EC8CCAAE1571}"/>
              </a:ext>
            </a:extLst>
          </p:cNvPr>
          <p:cNvSpPr txBox="1"/>
          <p:nvPr/>
        </p:nvSpPr>
        <p:spPr>
          <a:xfrm>
            <a:off x="4564333" y="2505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9FA9A17-510D-076C-679E-FAD1D1C5DF59}"/>
              </a:ext>
            </a:extLst>
          </p:cNvPr>
          <p:cNvSpPr txBox="1"/>
          <p:nvPr/>
        </p:nvSpPr>
        <p:spPr>
          <a:xfrm>
            <a:off x="2994283" y="1118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7A3EAEB-2053-FFC5-F213-68BFF0EB5497}"/>
              </a:ext>
            </a:extLst>
          </p:cNvPr>
          <p:cNvGrpSpPr/>
          <p:nvPr/>
        </p:nvGrpSpPr>
        <p:grpSpPr>
          <a:xfrm>
            <a:off x="108538" y="2059003"/>
            <a:ext cx="2836251" cy="663873"/>
            <a:chOff x="649423" y="2238894"/>
            <a:chExt cx="2836251" cy="66387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6F13652-639C-7F3F-5151-5D9CC8F4EB38}"/>
                </a:ext>
              </a:extLst>
            </p:cNvPr>
            <p:cNvSpPr/>
            <p:nvPr/>
          </p:nvSpPr>
          <p:spPr>
            <a:xfrm>
              <a:off x="649423" y="2287075"/>
              <a:ext cx="1921505" cy="61569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newHead</a:t>
              </a:r>
              <a:r>
                <a:rPr lang="en-US" altLang="zh-CN" dirty="0"/>
                <a:t> = head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88A95D4-58A6-EE9D-2510-9ABC38A59C32}"/>
                </a:ext>
              </a:extLst>
            </p:cNvPr>
            <p:cNvCxnSpPr>
              <a:cxnSpLocks/>
              <a:stCxn id="56" idx="3"/>
              <a:endCxn id="3" idx="1"/>
            </p:cNvCxnSpPr>
            <p:nvPr/>
          </p:nvCxnSpPr>
          <p:spPr>
            <a:xfrm flipV="1">
              <a:off x="2570928" y="2238894"/>
              <a:ext cx="914746" cy="35602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6071BE1A-9BC5-9115-1846-39D8CBE1F8A4}"/>
              </a:ext>
            </a:extLst>
          </p:cNvPr>
          <p:cNvSpPr txBox="1"/>
          <p:nvPr/>
        </p:nvSpPr>
        <p:spPr>
          <a:xfrm>
            <a:off x="2224446" y="17950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11E26F7-BF76-5CDF-647D-B96C34483842}"/>
              </a:ext>
            </a:extLst>
          </p:cNvPr>
          <p:cNvSpPr txBox="1"/>
          <p:nvPr/>
        </p:nvSpPr>
        <p:spPr>
          <a:xfrm>
            <a:off x="3607433" y="2603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62351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76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A9CC95-3D4F-81E4-CD81-A265AA0C1BE7}"/>
              </a:ext>
            </a:extLst>
          </p:cNvPr>
          <p:cNvSpPr txBox="1"/>
          <p:nvPr/>
        </p:nvSpPr>
        <p:spPr>
          <a:xfrm>
            <a:off x="2662128" y="4400586"/>
            <a:ext cx="2941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反转链表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递归方式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88B222-6025-364B-BEDF-A4958B66C076}"/>
              </a:ext>
            </a:extLst>
          </p:cNvPr>
          <p:cNvSpPr/>
          <p:nvPr/>
        </p:nvSpPr>
        <p:spPr>
          <a:xfrm>
            <a:off x="2944789" y="1789003"/>
            <a:ext cx="702186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EF749-57FA-FC27-AECD-D7DBAA2419D7}"/>
              </a:ext>
            </a:extLst>
          </p:cNvPr>
          <p:cNvSpPr/>
          <p:nvPr/>
        </p:nvSpPr>
        <p:spPr>
          <a:xfrm>
            <a:off x="5250519" y="178900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6498AA-ADA8-C416-B24E-1B16F9224BAD}"/>
              </a:ext>
            </a:extLst>
          </p:cNvPr>
          <p:cNvSpPr/>
          <p:nvPr/>
        </p:nvSpPr>
        <p:spPr>
          <a:xfrm>
            <a:off x="7391573" y="178022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B9BD97-CBA0-9EF1-AC3D-4068518B47EF}"/>
              </a:ext>
            </a:extLst>
          </p:cNvPr>
          <p:cNvSpPr/>
          <p:nvPr/>
        </p:nvSpPr>
        <p:spPr>
          <a:xfrm>
            <a:off x="8476875" y="178022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B72414-5D60-1055-7E69-D8DD47591692}"/>
              </a:ext>
            </a:extLst>
          </p:cNvPr>
          <p:cNvSpPr/>
          <p:nvPr/>
        </p:nvSpPr>
        <p:spPr>
          <a:xfrm>
            <a:off x="4179992" y="178900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A71ECD-EE1C-5692-CE0F-84D81C66E0BC}"/>
              </a:ext>
            </a:extLst>
          </p:cNvPr>
          <p:cNvSpPr/>
          <p:nvPr/>
        </p:nvSpPr>
        <p:spPr>
          <a:xfrm>
            <a:off x="6321046" y="1783493"/>
            <a:ext cx="540000" cy="54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A89356-1625-91E1-E8D8-9F795009BCD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719992" y="2059003"/>
            <a:ext cx="530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C80A51-F447-EDE3-C9D4-B43C21BD9274}"/>
              </a:ext>
            </a:extLst>
          </p:cNvPr>
          <p:cNvGrpSpPr/>
          <p:nvPr/>
        </p:nvGrpSpPr>
        <p:grpSpPr>
          <a:xfrm>
            <a:off x="8487036" y="2311926"/>
            <a:ext cx="1059678" cy="1429727"/>
            <a:chOff x="3213219" y="3541687"/>
            <a:chExt cx="1059678" cy="142972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24D761E-F157-CE58-C054-C7632DF10EA7}"/>
                </a:ext>
              </a:extLst>
            </p:cNvPr>
            <p:cNvSpPr/>
            <p:nvPr/>
          </p:nvSpPr>
          <p:spPr>
            <a:xfrm>
              <a:off x="3213219" y="4355722"/>
              <a:ext cx="1059678" cy="61569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current</a:t>
              </a:r>
              <a:endParaRPr lang="zh-CN" altLang="en-US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603344D-70B0-2A89-8E43-3BDEA78C0FFF}"/>
                </a:ext>
              </a:extLst>
            </p:cNvPr>
            <p:cNvCxnSpPr>
              <a:cxnSpLocks/>
              <a:stCxn id="15" idx="0"/>
              <a:endCxn id="8" idx="2"/>
            </p:cNvCxnSpPr>
            <p:nvPr/>
          </p:nvCxnSpPr>
          <p:spPr>
            <a:xfrm flipH="1" flipV="1">
              <a:off x="3488521" y="3541687"/>
              <a:ext cx="254537" cy="81403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C51D3CE-9435-CE7B-1AEF-0218C22DDB41}"/>
              </a:ext>
            </a:extLst>
          </p:cNvPr>
          <p:cNvCxnSpPr>
            <a:cxnSpLocks/>
          </p:cNvCxnSpPr>
          <p:nvPr/>
        </p:nvCxnSpPr>
        <p:spPr>
          <a:xfrm flipV="1">
            <a:off x="3650153" y="2050223"/>
            <a:ext cx="524537" cy="878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EB98B4F-B016-EE75-7C4F-979C888B656E}"/>
              </a:ext>
            </a:extLst>
          </p:cNvPr>
          <p:cNvCxnSpPr>
            <a:cxnSpLocks/>
          </p:cNvCxnSpPr>
          <p:nvPr/>
        </p:nvCxnSpPr>
        <p:spPr>
          <a:xfrm>
            <a:off x="5790519" y="2056811"/>
            <a:ext cx="530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1126879-6540-8239-CEC7-CDED7EABAB49}"/>
              </a:ext>
            </a:extLst>
          </p:cNvPr>
          <p:cNvCxnSpPr>
            <a:cxnSpLocks/>
          </p:cNvCxnSpPr>
          <p:nvPr/>
        </p:nvCxnSpPr>
        <p:spPr>
          <a:xfrm>
            <a:off x="6861046" y="2056811"/>
            <a:ext cx="530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30B4E8-C95A-0A1B-213D-1C14535EF778}"/>
              </a:ext>
            </a:extLst>
          </p:cNvPr>
          <p:cNvCxnSpPr>
            <a:cxnSpLocks/>
          </p:cNvCxnSpPr>
          <p:nvPr/>
        </p:nvCxnSpPr>
        <p:spPr>
          <a:xfrm>
            <a:off x="7946348" y="2046074"/>
            <a:ext cx="530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5884608-973B-581E-8092-4F0AC79C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890"/>
            <a:ext cx="12192000" cy="64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1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287</Words>
  <Application>Microsoft Office PowerPoint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JetBrains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翠香</dc:creator>
  <cp:lastModifiedBy>翠香</cp:lastModifiedBy>
  <cp:revision>14</cp:revision>
  <dcterms:created xsi:type="dcterms:W3CDTF">2023-08-14T02:50:06Z</dcterms:created>
  <dcterms:modified xsi:type="dcterms:W3CDTF">2023-08-16T07:17:21Z</dcterms:modified>
</cp:coreProperties>
</file>