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6551DC6-B59F-4E64-9DBF-F955A986C051}">
          <p14:sldIdLst>
            <p14:sldId id="256"/>
            <p14:sldId id="260"/>
            <p14:sldId id="261"/>
            <p14:sldId id="262"/>
            <p14:sldId id="263"/>
          </p14:sldIdLst>
        </p14:section>
        <p14:section name="无标题节" id="{0C9DD38B-0FF2-4830-91D8-6BBB8C55297D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课程汇报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1120121883   </a:t>
            </a:r>
            <a:r>
              <a:rPr lang="zh-CN" altLang="en-US" dirty="0" smtClean="0"/>
              <a:t>郭云坤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52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一，我原来打算做什么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373" y="1837766"/>
            <a:ext cx="6993070" cy="3537510"/>
          </a:xfrm>
        </p:spPr>
      </p:pic>
    </p:spTree>
    <p:extLst>
      <p:ext uri="{BB962C8B-B14F-4D97-AF65-F5344CB8AC3E}">
        <p14:creationId xmlns:p14="http://schemas.microsoft.com/office/powerpoint/2010/main" val="262658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二，我最后做了什么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270" y="1730722"/>
            <a:ext cx="5685183" cy="3671005"/>
          </a:xfrm>
        </p:spPr>
      </p:pic>
    </p:spTree>
    <p:extLst>
      <p:ext uri="{BB962C8B-B14F-4D97-AF65-F5344CB8AC3E}">
        <p14:creationId xmlns:p14="http://schemas.microsoft.com/office/powerpoint/2010/main" val="88737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三，我从中收获了什么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3" t="1295" r="10988"/>
          <a:stretch/>
        </p:blipFill>
        <p:spPr>
          <a:xfrm>
            <a:off x="2957884" y="1837765"/>
            <a:ext cx="5613622" cy="3508123"/>
          </a:xfrm>
        </p:spPr>
      </p:pic>
    </p:spTree>
    <p:extLst>
      <p:ext uri="{BB962C8B-B14F-4D97-AF65-F5344CB8AC3E}">
        <p14:creationId xmlns:p14="http://schemas.microsoft.com/office/powerpoint/2010/main" val="309121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44066" y="1949568"/>
            <a:ext cx="43588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谢谢大家观赏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9526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事件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TM04033927[[fn=主要事件]]</Template>
  <TotalTime>14</TotalTime>
  <Words>28</Words>
  <Application>Microsoft Office PowerPoint</Application>
  <PresentationFormat>宽屏</PresentationFormat>
  <Paragraphs>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宋体</vt:lpstr>
      <vt:lpstr>Arial</vt:lpstr>
      <vt:lpstr>Impact</vt:lpstr>
      <vt:lpstr>主要事件</vt:lpstr>
      <vt:lpstr>课程汇报</vt:lpstr>
      <vt:lpstr>一，我原来打算做什么</vt:lpstr>
      <vt:lpstr>二，我最后做了什么</vt:lpstr>
      <vt:lpstr>三，我从中收获了什么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课程汇报</dc:title>
  <dc:creator>Richard Guo</dc:creator>
  <cp:lastModifiedBy>Richard Guo</cp:lastModifiedBy>
  <cp:revision>2</cp:revision>
  <dcterms:created xsi:type="dcterms:W3CDTF">2015-12-04T14:03:20Z</dcterms:created>
  <dcterms:modified xsi:type="dcterms:W3CDTF">2015-12-04T14:17:39Z</dcterms:modified>
</cp:coreProperties>
</file>