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01E1C-7542-4F43-A505-BAC4226D3CA2}" v="8" dt="2023-01-13T04:43:16.491"/>
    <p1510:client id="{B4140941-5144-4177-A4FF-6D3AB3242EC8}" v="557" dt="2023-01-13T04:18:27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" userId="5016d960c8b12a83" providerId="LiveId" clId="{BC8329D4-690E-425D-ACD8-F396BCA5E977}"/>
    <pc:docChg chg="undo redo custSel modSld">
      <pc:chgData name="Алексей" userId="5016d960c8b12a83" providerId="LiveId" clId="{BC8329D4-690E-425D-ACD8-F396BCA5E977}" dt="2023-01-13T09:28:36.483" v="27" actId="207"/>
      <pc:docMkLst>
        <pc:docMk/>
      </pc:docMkLst>
      <pc:sldChg chg="modSp mod">
        <pc:chgData name="Алексей" userId="5016d960c8b12a83" providerId="LiveId" clId="{BC8329D4-690E-425D-ACD8-F396BCA5E977}" dt="2023-01-13T04:45:45.027" v="0" actId="2711"/>
        <pc:sldMkLst>
          <pc:docMk/>
          <pc:sldMk cId="2526593619" sldId="256"/>
        </pc:sldMkLst>
        <pc:spChg chg="mod">
          <ac:chgData name="Алексей" userId="5016d960c8b12a83" providerId="LiveId" clId="{BC8329D4-690E-425D-ACD8-F396BCA5E977}" dt="2023-01-13T04:45:45.027" v="0" actId="2711"/>
          <ac:spMkLst>
            <pc:docMk/>
            <pc:sldMk cId="2526593619" sldId="256"/>
            <ac:spMk id="3" creationId="{00000000-0000-0000-0000-000000000000}"/>
          </ac:spMkLst>
        </pc:spChg>
      </pc:sldChg>
      <pc:sldChg chg="modSp mod">
        <pc:chgData name="Алексей" userId="5016d960c8b12a83" providerId="LiveId" clId="{BC8329D4-690E-425D-ACD8-F396BCA5E977}" dt="2023-01-13T04:46:13.401" v="3" actId="2711"/>
        <pc:sldMkLst>
          <pc:docMk/>
          <pc:sldMk cId="683961792" sldId="257"/>
        </pc:sldMkLst>
        <pc:spChg chg="mod">
          <ac:chgData name="Алексей" userId="5016d960c8b12a83" providerId="LiveId" clId="{BC8329D4-690E-425D-ACD8-F396BCA5E977}" dt="2023-01-13T04:46:04.016" v="2" actId="207"/>
          <ac:spMkLst>
            <pc:docMk/>
            <pc:sldMk cId="683961792" sldId="257"/>
            <ac:spMk id="2" creationId="{9A37D16F-D21E-D4AB-BCC4-7763739ED0D4}"/>
          </ac:spMkLst>
        </pc:spChg>
        <pc:spChg chg="mod">
          <ac:chgData name="Алексей" userId="5016d960c8b12a83" providerId="LiveId" clId="{BC8329D4-690E-425D-ACD8-F396BCA5E977}" dt="2023-01-13T04:46:13.401" v="3" actId="2711"/>
          <ac:spMkLst>
            <pc:docMk/>
            <pc:sldMk cId="683961792" sldId="257"/>
            <ac:spMk id="3" creationId="{87859521-6701-2E97-7002-CC414B3F53A3}"/>
          </ac:spMkLst>
        </pc:spChg>
      </pc:sldChg>
      <pc:sldChg chg="modSp mod">
        <pc:chgData name="Алексей" userId="5016d960c8b12a83" providerId="LiveId" clId="{BC8329D4-690E-425D-ACD8-F396BCA5E977}" dt="2023-01-13T04:47:02.784" v="10" actId="12"/>
        <pc:sldMkLst>
          <pc:docMk/>
          <pc:sldMk cId="2180779885" sldId="258"/>
        </pc:sldMkLst>
        <pc:spChg chg="mod">
          <ac:chgData name="Алексей" userId="5016d960c8b12a83" providerId="LiveId" clId="{BC8329D4-690E-425D-ACD8-F396BCA5E977}" dt="2023-01-13T04:46:24.653" v="4" actId="2711"/>
          <ac:spMkLst>
            <pc:docMk/>
            <pc:sldMk cId="2180779885" sldId="258"/>
            <ac:spMk id="2" creationId="{479432BF-62DB-AE18-E66E-9AE83FEB893E}"/>
          </ac:spMkLst>
        </pc:spChg>
        <pc:spChg chg="mod">
          <ac:chgData name="Алексей" userId="5016d960c8b12a83" providerId="LiveId" clId="{BC8329D4-690E-425D-ACD8-F396BCA5E977}" dt="2023-01-13T04:47:02.784" v="10" actId="12"/>
          <ac:spMkLst>
            <pc:docMk/>
            <pc:sldMk cId="2180779885" sldId="258"/>
            <ac:spMk id="3" creationId="{2A9CAFC7-3464-D64E-378D-4A40E06A5707}"/>
          </ac:spMkLst>
        </pc:spChg>
      </pc:sldChg>
      <pc:sldChg chg="modSp mod">
        <pc:chgData name="Алексей" userId="5016d960c8b12a83" providerId="LiveId" clId="{BC8329D4-690E-425D-ACD8-F396BCA5E977}" dt="2023-01-13T04:47:00.365" v="9" actId="12"/>
        <pc:sldMkLst>
          <pc:docMk/>
          <pc:sldMk cId="2794090097" sldId="259"/>
        </pc:sldMkLst>
        <pc:spChg chg="mod">
          <ac:chgData name="Алексей" userId="5016d960c8b12a83" providerId="LiveId" clId="{BC8329D4-690E-425D-ACD8-F396BCA5E977}" dt="2023-01-13T04:46:50.219" v="7" actId="2711"/>
          <ac:spMkLst>
            <pc:docMk/>
            <pc:sldMk cId="2794090097" sldId="259"/>
            <ac:spMk id="2" creationId="{D185110B-E385-3A93-9C71-5D5FEC52FDF8}"/>
          </ac:spMkLst>
        </pc:spChg>
        <pc:spChg chg="mod">
          <ac:chgData name="Алексей" userId="5016d960c8b12a83" providerId="LiveId" clId="{BC8329D4-690E-425D-ACD8-F396BCA5E977}" dt="2023-01-13T04:47:00.365" v="9" actId="12"/>
          <ac:spMkLst>
            <pc:docMk/>
            <pc:sldMk cId="2794090097" sldId="259"/>
            <ac:spMk id="3" creationId="{91BB4D8F-D55E-AC8E-561D-AAB97AF886C7}"/>
          </ac:spMkLst>
        </pc:spChg>
      </pc:sldChg>
      <pc:sldChg chg="modSp mod">
        <pc:chgData name="Алексей" userId="5016d960c8b12a83" providerId="LiveId" clId="{BC8329D4-690E-425D-ACD8-F396BCA5E977}" dt="2023-01-13T09:27:46.028" v="24" actId="20577"/>
        <pc:sldMkLst>
          <pc:docMk/>
          <pc:sldMk cId="2228746369" sldId="260"/>
        </pc:sldMkLst>
        <pc:spChg chg="mod">
          <ac:chgData name="Алексей" userId="5016d960c8b12a83" providerId="LiveId" clId="{BC8329D4-690E-425D-ACD8-F396BCA5E977}" dt="2023-01-13T04:47:22.400" v="13" actId="2711"/>
          <ac:spMkLst>
            <pc:docMk/>
            <pc:sldMk cId="2228746369" sldId="260"/>
            <ac:spMk id="2" creationId="{2EA101E3-6E75-3591-3FAB-526B94A316CC}"/>
          </ac:spMkLst>
        </pc:spChg>
        <pc:spChg chg="mod">
          <ac:chgData name="Алексей" userId="5016d960c8b12a83" providerId="LiveId" clId="{BC8329D4-690E-425D-ACD8-F396BCA5E977}" dt="2023-01-13T09:27:46.028" v="24" actId="20577"/>
          <ac:spMkLst>
            <pc:docMk/>
            <pc:sldMk cId="2228746369" sldId="260"/>
            <ac:spMk id="3" creationId="{B487EF70-87A3-9470-F9ED-3A9492FC51D7}"/>
          </ac:spMkLst>
        </pc:spChg>
      </pc:sldChg>
      <pc:sldChg chg="modSp mod">
        <pc:chgData name="Алексей" userId="5016d960c8b12a83" providerId="LiveId" clId="{BC8329D4-690E-425D-ACD8-F396BCA5E977}" dt="2023-01-13T09:28:36.483" v="27" actId="207"/>
        <pc:sldMkLst>
          <pc:docMk/>
          <pc:sldMk cId="429133748" sldId="261"/>
        </pc:sldMkLst>
        <pc:spChg chg="mod">
          <ac:chgData name="Алексей" userId="5016d960c8b12a83" providerId="LiveId" clId="{BC8329D4-690E-425D-ACD8-F396BCA5E977}" dt="2023-01-13T04:47:47.749" v="15" actId="2711"/>
          <ac:spMkLst>
            <pc:docMk/>
            <pc:sldMk cId="429133748" sldId="261"/>
            <ac:spMk id="2" creationId="{221BEEE5-215E-8DA0-2612-B24C174E314F}"/>
          </ac:spMkLst>
        </pc:spChg>
        <pc:spChg chg="mod">
          <ac:chgData name="Алексей" userId="5016d960c8b12a83" providerId="LiveId" clId="{BC8329D4-690E-425D-ACD8-F396BCA5E977}" dt="2023-01-13T09:28:36.483" v="27" actId="207"/>
          <ac:spMkLst>
            <pc:docMk/>
            <pc:sldMk cId="429133748" sldId="261"/>
            <ac:spMk id="3" creationId="{749D7FDA-1BC1-5B9E-5662-A5477B2924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13.01.2023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13.01.2023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8485-728A-44EC-8CE8-BAC99CFCD0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13.01.2023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13.01.2023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13.01.2023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13.01.2023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13.01.2023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Bahnschrift (Заголовки)"/>
                <a:ea typeface="+mj-lt"/>
                <a:cs typeface="+mj-lt"/>
              </a:rPr>
              <a:t>Аренда автомобилей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>
                <a:latin typeface="Bahnschrift (Основной текст)"/>
                <a:cs typeface="Calibri"/>
              </a:rPr>
              <a:t>Автор: Гирло </a:t>
            </a:r>
            <a:r>
              <a:rPr lang="ru-RU" dirty="0" err="1">
                <a:latin typeface="Bahnschrift (Основной текст)"/>
                <a:cs typeface="Calibri"/>
              </a:rPr>
              <a:t>а.с</a:t>
            </a:r>
            <a:endParaRPr lang="ru-RU" dirty="0" err="1">
              <a:latin typeface="Bahnschrif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7D16F-D21E-D4AB-BCC4-7763739E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Bahnschrift (Заголовки)"/>
                <a:ea typeface="+mj-lt"/>
                <a:cs typeface="+mj-lt"/>
              </a:rPr>
              <a:t>План</a:t>
            </a:r>
            <a:endParaRPr lang="ru-RU" dirty="0">
              <a:solidFill>
                <a:schemeClr val="bg1"/>
              </a:solidFill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59521-6701-2E97-7002-CC414B3F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1.Введение</a:t>
            </a:r>
            <a:endParaRPr lang="ru-RU" sz="2400" dirty="0">
              <a:latin typeface="Bahnschrift (Основной текст)"/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2.Техническое задание</a:t>
            </a:r>
            <a:endParaRPr lang="ru-RU" sz="2400" dirty="0">
              <a:latin typeface="Bahnschrift (Основной текст)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3.Архитектура программного кода</a:t>
            </a:r>
            <a:endParaRPr lang="ru-RU" sz="2400" dirty="0">
              <a:latin typeface="Bahnschrift (Основной текст)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ru-RU" sz="2400" dirty="0">
                <a:latin typeface="Bahnschrift (Основной текст)"/>
                <a:ea typeface="+mn-lt"/>
                <a:cs typeface="+mn-lt"/>
              </a:rPr>
              <a:t>4.Мнение о проекте</a:t>
            </a:r>
            <a:endParaRPr lang="ru-RU" sz="2400" dirty="0">
              <a:latin typeface="Bahnschrift (Основной текст)"/>
            </a:endParaRPr>
          </a:p>
          <a:p>
            <a:pPr>
              <a:buClr>
                <a:srgbClr val="000000"/>
              </a:buClr>
            </a:pPr>
            <a:endParaRPr lang="ru-RU" dirty="0"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9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432BF-62DB-AE18-E66E-9AE83FEB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ru-RU" b="1" dirty="0">
                <a:latin typeface="Bahnschrift (Заголовки)"/>
                <a:ea typeface="+mj-lt"/>
                <a:cs typeface="+mj-lt"/>
              </a:rPr>
              <a:t>Введение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CAFC7-3464-D64E-378D-4A40E06A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(Основной текст)"/>
                <a:ea typeface="+mn-lt"/>
                <a:cs typeface="+mn-lt"/>
              </a:rPr>
              <a:t>Язык программирования C++ был разработан на основе языка С Бьярном Страуструпом. Авторство языка С принадлежит Денису </a:t>
            </a:r>
            <a:r>
              <a:rPr lang="ru-RU" dirty="0" err="1">
                <a:latin typeface="Bahnschrift (Основной текст)"/>
                <a:ea typeface="+mn-lt"/>
                <a:cs typeface="+mn-lt"/>
              </a:rPr>
              <a:t>Ритчи</a:t>
            </a:r>
            <a:r>
              <a:rPr lang="ru-RU" dirty="0">
                <a:latin typeface="Bahnschrift (Основной текст)"/>
                <a:ea typeface="+mn-lt"/>
                <a:cs typeface="+mn-lt"/>
              </a:rPr>
              <a:t>, сотруднику AT&amp;T Bell Laboratories (1970). Сначала язык программирования С был написан для создания и поддержки операционной системы UNIX. До того времени все программы операционной системы UNIX были написаны либо на языке ассемблера, либо на языке В, разработанном Кеном Томпсоном – создателем системы UNIX. Язык С – это язык общего назначения, и он может быть использован для написания различных программ, но его популярность была связана в основном с операционной системой UNIX. Для поддержки системы UNIX необходимо было писать программы на языке С. </a:t>
            </a:r>
            <a:endParaRPr lang="ru-RU" dirty="0"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77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110B-E385-3A93-9C71-5D5FEC52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Bahnschrift (Заголовки)"/>
                <a:ea typeface="+mj-lt"/>
                <a:cs typeface="+mj-lt"/>
              </a:rPr>
              <a:t>Техническое задание</a:t>
            </a:r>
            <a:endParaRPr lang="ru-RU" sz="4400" dirty="0">
              <a:latin typeface="Bahnschrift (Заголовки)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B4D8F-D55E-AC8E-561D-AAB97AF8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>
                <a:latin typeface="Bahnschrift (Основной текст)"/>
                <a:cs typeface="Calibri"/>
              </a:rPr>
              <a:t>Задача состояла в том что бы создать программу аренды автомобилей. Для начала я разобрался что мне может понадобится для реализации данной программы. Особенностью задачи стала работа с указателями а так же работа </a:t>
            </a:r>
            <a:r>
              <a:rPr lang="ru-RU" sz="2200" dirty="0" err="1">
                <a:latin typeface="Bahnschrift (Основной текст)"/>
                <a:cs typeface="Calibri"/>
              </a:rPr>
              <a:t>работа</a:t>
            </a:r>
            <a:r>
              <a:rPr lang="ru-RU" sz="2200" dirty="0">
                <a:latin typeface="Bahnschrift (Основной текст)"/>
                <a:cs typeface="Calibri"/>
              </a:rPr>
              <a:t> с файлами.</a:t>
            </a:r>
            <a:endParaRPr lang="ru-RU" sz="2200" b="1" dirty="0">
              <a:latin typeface="Bahnschrift (Основной текст)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09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101E3-6E75-3591-3FAB-526B94A3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ru-RU" sz="3200" b="1" dirty="0">
                <a:latin typeface="Bahnschrift (Заголовки)"/>
                <a:ea typeface="+mj-lt"/>
                <a:cs typeface="+mj-lt"/>
              </a:rPr>
              <a:t>Архитектура программного кода</a:t>
            </a:r>
            <a:endParaRPr lang="ru-RU" sz="3200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7EF70-87A3-9470-F9ED-3A9492FC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Во время запуска программного кода выйдет вход в систему с вводом пароля. При введении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пользоватем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правильного пароля доступ к программе будет предоставлен. 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Пользовотель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вводит свое имя</a:t>
            </a:r>
            <a:r>
              <a:rPr lang="ru-RU" dirty="0">
                <a:latin typeface="Bahnschrift (Основной текст)"/>
              </a:rPr>
              <a:t>.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 После программа выдаст 3 варианта выбора машин. Пользователь просят его </a:t>
            </a:r>
            <a:r>
              <a:rPr lang="ru-RU" dirty="0" err="1">
                <a:solidFill>
                  <a:srgbClr val="212529"/>
                </a:solidFill>
                <a:latin typeface="Bahnschrift (Основной текст)"/>
              </a:rPr>
              <a:t>и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ин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номер автомобиля и время аренды авто</a:t>
            </a:r>
            <a:r>
              <a:rPr lang="ru-RU" dirty="0">
                <a:latin typeface="Bahnschrift (Основной текст)"/>
              </a:rPr>
              <a:t>,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 после чего создается или же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открываеться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файл</a:t>
            </a:r>
            <a:r>
              <a:rPr lang="ru-RU" dirty="0">
                <a:latin typeface="Bahnschrift (Основной текст)"/>
              </a:rPr>
              <a:t>,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 куда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записываються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Bahnschrift (Основной текст)"/>
              </a:rPr>
              <a:t>введеные</a:t>
            </a:r>
            <a:r>
              <a:rPr lang="ru-RU" b="0" i="0" dirty="0">
                <a:solidFill>
                  <a:srgbClr val="212529"/>
                </a:solidFill>
                <a:effectLst/>
                <a:latin typeface="Bahnschrift (Основной текст)"/>
              </a:rPr>
              <a:t> данные пользователя.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(Основной текст)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74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BEEE5-215E-8DA0-2612-B24C174E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(Заголовки)"/>
                <a:ea typeface="+mj-lt"/>
                <a:cs typeface="+mj-lt"/>
              </a:rPr>
              <a:t>Мнение о проекте</a:t>
            </a:r>
            <a:endParaRPr lang="ru-RU" dirty="0">
              <a:latin typeface="Bahnschrift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7FDA-1BC1-5B9E-5662-A5477B2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Bahnschrift (Основной текст)"/>
              </a:rPr>
              <a:t>Для написания данного проекта были применены различные теоретические материалы, благодаря которым была закреплена теория</a:t>
            </a:r>
            <a:r>
              <a:rPr lang="ru-RU" dirty="0">
                <a:latin typeface="Bahnschrift (Основной текст)"/>
              </a:rPr>
              <a:t>,</a:t>
            </a:r>
            <a:r>
              <a:rPr lang="ru-RU" b="0" i="0" dirty="0">
                <a:effectLst/>
                <a:latin typeface="Bahnschrift (Основной текст)"/>
              </a:rPr>
              <a:t> </a:t>
            </a:r>
            <a:r>
              <a:rPr lang="ru-RU" b="0" i="0" dirty="0" err="1">
                <a:effectLst/>
                <a:latin typeface="Bahnschrift (Основной текст)"/>
              </a:rPr>
              <a:t>иподготовлена</a:t>
            </a:r>
            <a:r>
              <a:rPr lang="ru-RU" b="0" i="0" dirty="0">
                <a:effectLst/>
                <a:latin typeface="Bahnschrift (Основной текст)"/>
              </a:rPr>
              <a:t> база для применения ее на практике. Благодаря производственной практике я собрал общую информацию о проделанной работе и актуализировал свои знания в области программирования.</a:t>
            </a:r>
            <a:endParaRPr lang="ru-RU" dirty="0">
              <a:latin typeface="Bahnschrif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913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291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 (Заголовки)</vt:lpstr>
      <vt:lpstr>Bahnschrift (Основной текст)</vt:lpstr>
      <vt:lpstr>Calibri</vt:lpstr>
      <vt:lpstr>Calibri Light</vt:lpstr>
      <vt:lpstr>Небеса</vt:lpstr>
      <vt:lpstr>Аренда автомобилей</vt:lpstr>
      <vt:lpstr>План</vt:lpstr>
      <vt:lpstr>Введение</vt:lpstr>
      <vt:lpstr>Техническое задание</vt:lpstr>
      <vt:lpstr>Архитектура программного кода</vt:lpstr>
      <vt:lpstr>Мнение о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Алексей</cp:lastModifiedBy>
  <cp:revision>140</cp:revision>
  <dcterms:created xsi:type="dcterms:W3CDTF">2023-01-13T03:41:39Z</dcterms:created>
  <dcterms:modified xsi:type="dcterms:W3CDTF">2023-01-13T09:28:38Z</dcterms:modified>
</cp:coreProperties>
</file>