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401E1C-7542-4F43-A505-BAC4226D3CA2}" v="8" dt="2023-01-13T04:43:16.491"/>
    <p1510:client id="{B4140941-5144-4177-A4FF-6D3AB3242EC8}" v="557" dt="2023-01-13T04:18:27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6623" autoAdjust="0"/>
  </p:normalViewPr>
  <p:slideViewPr>
    <p:cSldViewPr snapToGrid="0">
      <p:cViewPr varScale="1">
        <p:scale>
          <a:sx n="57" d="100"/>
          <a:sy n="57" d="100"/>
        </p:scale>
        <p:origin x="78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лексей" userId="5016d960c8b12a83" providerId="LiveId" clId="{BC8329D4-690E-425D-ACD8-F396BCA5E977}"/>
    <pc:docChg chg="modSld">
      <pc:chgData name="Алексей" userId="5016d960c8b12a83" providerId="LiveId" clId="{BC8329D4-690E-425D-ACD8-F396BCA5E977}" dt="2023-01-13T04:48:00.147" v="18" actId="2711"/>
      <pc:docMkLst>
        <pc:docMk/>
      </pc:docMkLst>
      <pc:sldChg chg="modSp mod">
        <pc:chgData name="Алексей" userId="5016d960c8b12a83" providerId="LiveId" clId="{BC8329D4-690E-425D-ACD8-F396BCA5E977}" dt="2023-01-13T04:45:45.027" v="0" actId="2711"/>
        <pc:sldMkLst>
          <pc:docMk/>
          <pc:sldMk cId="2526593619" sldId="256"/>
        </pc:sldMkLst>
        <pc:spChg chg="mod">
          <ac:chgData name="Алексей" userId="5016d960c8b12a83" providerId="LiveId" clId="{BC8329D4-690E-425D-ACD8-F396BCA5E977}" dt="2023-01-13T04:45:45.027" v="0" actId="2711"/>
          <ac:spMkLst>
            <pc:docMk/>
            <pc:sldMk cId="2526593619" sldId="256"/>
            <ac:spMk id="3" creationId="{00000000-0000-0000-0000-000000000000}"/>
          </ac:spMkLst>
        </pc:spChg>
      </pc:sldChg>
      <pc:sldChg chg="modSp mod">
        <pc:chgData name="Алексей" userId="5016d960c8b12a83" providerId="LiveId" clId="{BC8329D4-690E-425D-ACD8-F396BCA5E977}" dt="2023-01-13T04:46:13.401" v="3" actId="2711"/>
        <pc:sldMkLst>
          <pc:docMk/>
          <pc:sldMk cId="683961792" sldId="257"/>
        </pc:sldMkLst>
        <pc:spChg chg="mod">
          <ac:chgData name="Алексей" userId="5016d960c8b12a83" providerId="LiveId" clId="{BC8329D4-690E-425D-ACD8-F396BCA5E977}" dt="2023-01-13T04:46:04.016" v="2" actId="207"/>
          <ac:spMkLst>
            <pc:docMk/>
            <pc:sldMk cId="683961792" sldId="257"/>
            <ac:spMk id="2" creationId="{9A37D16F-D21E-D4AB-BCC4-7763739ED0D4}"/>
          </ac:spMkLst>
        </pc:spChg>
        <pc:spChg chg="mod">
          <ac:chgData name="Алексей" userId="5016d960c8b12a83" providerId="LiveId" clId="{BC8329D4-690E-425D-ACD8-F396BCA5E977}" dt="2023-01-13T04:46:13.401" v="3" actId="2711"/>
          <ac:spMkLst>
            <pc:docMk/>
            <pc:sldMk cId="683961792" sldId="257"/>
            <ac:spMk id="3" creationId="{87859521-6701-2E97-7002-CC414B3F53A3}"/>
          </ac:spMkLst>
        </pc:spChg>
      </pc:sldChg>
      <pc:sldChg chg="modSp mod">
        <pc:chgData name="Алексей" userId="5016d960c8b12a83" providerId="LiveId" clId="{BC8329D4-690E-425D-ACD8-F396BCA5E977}" dt="2023-01-13T04:47:02.784" v="10" actId="12"/>
        <pc:sldMkLst>
          <pc:docMk/>
          <pc:sldMk cId="2180779885" sldId="258"/>
        </pc:sldMkLst>
        <pc:spChg chg="mod">
          <ac:chgData name="Алексей" userId="5016d960c8b12a83" providerId="LiveId" clId="{BC8329D4-690E-425D-ACD8-F396BCA5E977}" dt="2023-01-13T04:46:24.653" v="4" actId="2711"/>
          <ac:spMkLst>
            <pc:docMk/>
            <pc:sldMk cId="2180779885" sldId="258"/>
            <ac:spMk id="2" creationId="{479432BF-62DB-AE18-E66E-9AE83FEB893E}"/>
          </ac:spMkLst>
        </pc:spChg>
        <pc:spChg chg="mod">
          <ac:chgData name="Алексей" userId="5016d960c8b12a83" providerId="LiveId" clId="{BC8329D4-690E-425D-ACD8-F396BCA5E977}" dt="2023-01-13T04:47:02.784" v="10" actId="12"/>
          <ac:spMkLst>
            <pc:docMk/>
            <pc:sldMk cId="2180779885" sldId="258"/>
            <ac:spMk id="3" creationId="{2A9CAFC7-3464-D64E-378D-4A40E06A5707}"/>
          </ac:spMkLst>
        </pc:spChg>
      </pc:sldChg>
      <pc:sldChg chg="modSp mod">
        <pc:chgData name="Алексей" userId="5016d960c8b12a83" providerId="LiveId" clId="{BC8329D4-690E-425D-ACD8-F396BCA5E977}" dt="2023-01-13T04:47:00.365" v="9" actId="12"/>
        <pc:sldMkLst>
          <pc:docMk/>
          <pc:sldMk cId="2794090097" sldId="259"/>
        </pc:sldMkLst>
        <pc:spChg chg="mod">
          <ac:chgData name="Алексей" userId="5016d960c8b12a83" providerId="LiveId" clId="{BC8329D4-690E-425D-ACD8-F396BCA5E977}" dt="2023-01-13T04:46:50.219" v="7" actId="2711"/>
          <ac:spMkLst>
            <pc:docMk/>
            <pc:sldMk cId="2794090097" sldId="259"/>
            <ac:spMk id="2" creationId="{D185110B-E385-3A93-9C71-5D5FEC52FDF8}"/>
          </ac:spMkLst>
        </pc:spChg>
        <pc:spChg chg="mod">
          <ac:chgData name="Алексей" userId="5016d960c8b12a83" providerId="LiveId" clId="{BC8329D4-690E-425D-ACD8-F396BCA5E977}" dt="2023-01-13T04:47:00.365" v="9" actId="12"/>
          <ac:spMkLst>
            <pc:docMk/>
            <pc:sldMk cId="2794090097" sldId="259"/>
            <ac:spMk id="3" creationId="{91BB4D8F-D55E-AC8E-561D-AAB97AF886C7}"/>
          </ac:spMkLst>
        </pc:spChg>
      </pc:sldChg>
      <pc:sldChg chg="modSp mod">
        <pc:chgData name="Алексей" userId="5016d960c8b12a83" providerId="LiveId" clId="{BC8329D4-690E-425D-ACD8-F396BCA5E977}" dt="2023-01-13T04:47:30.082" v="14" actId="2711"/>
        <pc:sldMkLst>
          <pc:docMk/>
          <pc:sldMk cId="2228746369" sldId="260"/>
        </pc:sldMkLst>
        <pc:spChg chg="mod">
          <ac:chgData name="Алексей" userId="5016d960c8b12a83" providerId="LiveId" clId="{BC8329D4-690E-425D-ACD8-F396BCA5E977}" dt="2023-01-13T04:47:22.400" v="13" actId="2711"/>
          <ac:spMkLst>
            <pc:docMk/>
            <pc:sldMk cId="2228746369" sldId="260"/>
            <ac:spMk id="2" creationId="{2EA101E3-6E75-3591-3FAB-526B94A316CC}"/>
          </ac:spMkLst>
        </pc:spChg>
        <pc:spChg chg="mod">
          <ac:chgData name="Алексей" userId="5016d960c8b12a83" providerId="LiveId" clId="{BC8329D4-690E-425D-ACD8-F396BCA5E977}" dt="2023-01-13T04:47:30.082" v="14" actId="2711"/>
          <ac:spMkLst>
            <pc:docMk/>
            <pc:sldMk cId="2228746369" sldId="260"/>
            <ac:spMk id="3" creationId="{B487EF70-87A3-9470-F9ED-3A9492FC51D7}"/>
          </ac:spMkLst>
        </pc:spChg>
      </pc:sldChg>
      <pc:sldChg chg="modSp mod">
        <pc:chgData name="Алексей" userId="5016d960c8b12a83" providerId="LiveId" clId="{BC8329D4-690E-425D-ACD8-F396BCA5E977}" dt="2023-01-13T04:48:00.147" v="18" actId="2711"/>
        <pc:sldMkLst>
          <pc:docMk/>
          <pc:sldMk cId="429133748" sldId="261"/>
        </pc:sldMkLst>
        <pc:spChg chg="mod">
          <ac:chgData name="Алексей" userId="5016d960c8b12a83" providerId="LiveId" clId="{BC8329D4-690E-425D-ACD8-F396BCA5E977}" dt="2023-01-13T04:47:47.749" v="15" actId="2711"/>
          <ac:spMkLst>
            <pc:docMk/>
            <pc:sldMk cId="429133748" sldId="261"/>
            <ac:spMk id="2" creationId="{221BEEE5-215E-8DA0-2612-B24C174E314F}"/>
          </ac:spMkLst>
        </pc:spChg>
        <pc:spChg chg="mod">
          <ac:chgData name="Алексей" userId="5016d960c8b12a83" providerId="LiveId" clId="{BC8329D4-690E-425D-ACD8-F396BCA5E977}" dt="2023-01-13T04:48:00.147" v="18" actId="2711"/>
          <ac:spMkLst>
            <pc:docMk/>
            <pc:sldMk cId="429133748" sldId="261"/>
            <ac:spMk id="3" creationId="{749D7FDA-1BC1-5B9E-5662-A5477B29240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B6C6B3C-DB0E-4F64-8A3A-3DE5993C60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7AE5AAB-9E76-4B07-8E3E-194C668DD3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4DE9E-D529-496B-8879-A671216A1A6B}" type="datetime1">
              <a:rPr lang="ru-RU" smtClean="0"/>
              <a:t>13.01.2023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8A459C-8D41-4151-A0E0-38D6020751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B5A440-E384-463B-859E-1C83096FB2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5F3C6-48DE-4A85-979E-2316FB748D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0979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126B9-AE57-4342-9A4D-EC09DECF2BBB}" type="datetime1">
              <a:rPr lang="ru-RU" smtClean="0"/>
              <a:pPr/>
              <a:t>13.01.2023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48485-728A-44EC-8CE8-BAC99CFCD081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28069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48485-728A-44EC-8CE8-BAC99CFCD08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923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383FE399-6236-4233-A950-01E290C245FC}" type="datetime1">
              <a:rPr lang="ru-RU" noProof="0" smtClean="0"/>
              <a:t>13.01.2023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8834D9-9184-4F85-9890-4CF0D42DD789}" type="datetime1">
              <a:rPr lang="ru-RU" noProof="0" smtClean="0"/>
              <a:t>13.01.2023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4D7735-04D5-4C51-9E3E-F1326294AE2A}" type="datetime1">
              <a:rPr lang="ru-RU" noProof="0" smtClean="0"/>
              <a:t>13.01.2023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Надпись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1" name="Надпись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40680B-B408-4DA9-9CE3-18C9EE41CB61}" type="datetime1">
              <a:rPr lang="ru-RU" noProof="0" smtClean="0"/>
              <a:t>13.01.2023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49E2B8-70C0-4FEE-99DB-4C05EB00980F}" type="datetime1">
              <a:rPr lang="ru-RU" noProof="0" smtClean="0"/>
              <a:t>13.01.2023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Надпись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4" name="Надпись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0D0708-0DA2-47DE-9383-04EC50974775}" type="datetime1">
              <a:rPr lang="ru-RU" noProof="0" smtClean="0"/>
              <a:t>13.01.2023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A263BA-A5EB-4618-BB6C-74C06C547E7E}" type="datetime1">
              <a:rPr lang="ru-RU" noProof="0" smtClean="0"/>
              <a:t>13.01.2023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2230D5-1640-46D7-9538-AFE6CFB07764}" type="datetime1">
              <a:rPr lang="ru-RU" noProof="0" smtClean="0"/>
              <a:t>13.01.2023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7FDA88-8D68-4D2A-B0B4-105A272488CB}" type="datetime1">
              <a:rPr lang="ru-RU" noProof="0" smtClean="0"/>
              <a:t>13.01.2023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E7DB6F-8EB6-4C8D-89B4-126CCA0E8EC3}" type="datetime1">
              <a:rPr lang="ru-RU" noProof="0" smtClean="0"/>
              <a:t>13.01.2023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4642CC-7978-4748-83C4-9F06B0FD00AD}" type="datetime1">
              <a:rPr lang="ru-RU" noProof="0" smtClean="0"/>
              <a:t>13.01.2023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2C51B-CD7C-46BD-AB29-BAC62E15FDA7}" type="datetime1">
              <a:rPr lang="ru-RU" noProof="0" smtClean="0"/>
              <a:t>13.01.2023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56DF33-6DED-4799-851F-1FEEAE752AE1}" type="datetime1">
              <a:rPr lang="ru-RU" noProof="0" smtClean="0"/>
              <a:pPr rtl="0"/>
              <a:t>13.01.2023</a:t>
            </a:fld>
            <a:r>
              <a:rPr lang="ru-RU" noProof="0"/>
              <a:t>11.09.2014</a:t>
            </a:r>
            <a:fld id="{B61BEF0D-F0BB-DE4B-95CE-6DB70DBA9567}" type="datetimeFigureOut">
              <a:rPr lang="ru-RU" noProof="0" smtClean="0"/>
              <a:pPr rtl="0"/>
              <a:t>13.01.2023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 rtl="0"/>
              <a:t>‹#›</a:t>
            </a:fld>
            <a:r>
              <a:rPr lang="ru-RU" noProof="0"/>
              <a:t>‹#›</a:t>
            </a:r>
            <a:fld id="{D57F1E4F-1CFF-5643-939E-217C01CDF56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9D8345-6686-4801-A31B-510D941819C0}" type="datetime1">
              <a:rPr lang="ru-RU" noProof="0" smtClean="0"/>
              <a:t>13.01.2023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70160B-5405-4F31-BBE0-F29C88F39C31}" type="datetime1">
              <a:rPr lang="ru-RU" noProof="0" smtClean="0"/>
              <a:t>13.01.2023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4486EA-A1CE-48C8-8DD4-A8B3B2D3E65D}" type="datetime1">
              <a:rPr lang="ru-RU" noProof="0" smtClean="0"/>
              <a:t>13.01.2023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ED3EA8-0898-48C4-BF2C-A69E6943072E}" type="datetime1">
              <a:rPr lang="ru-RU" noProof="0" smtClean="0"/>
              <a:t>13.01.2023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AB16C48A-8BB0-4318-AA14-9FA7F5DD3CFB}" type="datetime1">
              <a:rPr lang="ru-RU" noProof="0" smtClean="0"/>
              <a:t>13.01.2023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ru-RU" dirty="0">
                <a:latin typeface="Bahnschrift (Заголовки)"/>
                <a:ea typeface="+mj-lt"/>
                <a:cs typeface="+mj-lt"/>
              </a:rPr>
              <a:t>Аренда автомобилей</a:t>
            </a:r>
            <a:endParaRPr lang="ru-RU" dirty="0">
              <a:latin typeface="Bahnschrift (Заголовки)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ru-RU" dirty="0">
                <a:latin typeface="Bahnschrift (Основной текст)"/>
                <a:cs typeface="Calibri"/>
              </a:rPr>
              <a:t>Автор: Гирло </a:t>
            </a:r>
            <a:r>
              <a:rPr lang="ru-RU" dirty="0" err="1">
                <a:latin typeface="Bahnschrift (Основной текст)"/>
                <a:cs typeface="Calibri"/>
              </a:rPr>
              <a:t>а.с</a:t>
            </a:r>
            <a:endParaRPr lang="ru-RU" dirty="0" err="1">
              <a:latin typeface="Bahnschrift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7D16F-D21E-D4AB-BCC4-7763739ED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Bahnschrift (Заголовки)"/>
                <a:ea typeface="+mj-lt"/>
                <a:cs typeface="+mj-lt"/>
              </a:rPr>
              <a:t>План</a:t>
            </a:r>
            <a:endParaRPr lang="ru-RU" dirty="0">
              <a:solidFill>
                <a:schemeClr val="bg1"/>
              </a:solidFill>
              <a:latin typeface="Bahnschrift (Заголовки)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859521-6701-2E97-7002-CC414B3F5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2572"/>
            <a:ext cx="10820400" cy="3198627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Bahnschrift (Основной текст)"/>
                <a:ea typeface="+mn-lt"/>
                <a:cs typeface="+mn-lt"/>
              </a:rPr>
              <a:t>1.Введение</a:t>
            </a:r>
            <a:endParaRPr lang="ru-RU" sz="2400" dirty="0">
              <a:latin typeface="Bahnschrift (Основной текст)"/>
              <a:cs typeface="Calibri" panose="020F0502020204030204"/>
            </a:endParaRPr>
          </a:p>
          <a:p>
            <a:pPr>
              <a:buClr>
                <a:srgbClr val="000000"/>
              </a:buClr>
            </a:pPr>
            <a:r>
              <a:rPr lang="ru-RU" sz="2400" dirty="0">
                <a:latin typeface="Bahnschrift (Основной текст)"/>
                <a:ea typeface="+mn-lt"/>
                <a:cs typeface="+mn-lt"/>
              </a:rPr>
              <a:t>2.Техническое задание</a:t>
            </a:r>
            <a:endParaRPr lang="ru-RU" sz="2400" dirty="0">
              <a:latin typeface="Bahnschrift (Основной текст)"/>
              <a:cs typeface="Calibri"/>
            </a:endParaRPr>
          </a:p>
          <a:p>
            <a:pPr>
              <a:buClr>
                <a:srgbClr val="000000"/>
              </a:buClr>
            </a:pPr>
            <a:r>
              <a:rPr lang="ru-RU" sz="2400" dirty="0">
                <a:latin typeface="Bahnschrift (Основной текст)"/>
                <a:ea typeface="+mn-lt"/>
                <a:cs typeface="+mn-lt"/>
              </a:rPr>
              <a:t>3.Архитектура программного кода</a:t>
            </a:r>
            <a:endParaRPr lang="ru-RU" sz="2400" dirty="0">
              <a:latin typeface="Bahnschrift (Основной текст)"/>
              <a:cs typeface="Calibri"/>
            </a:endParaRPr>
          </a:p>
          <a:p>
            <a:pPr>
              <a:buClr>
                <a:srgbClr val="000000"/>
              </a:buClr>
            </a:pPr>
            <a:r>
              <a:rPr lang="ru-RU" sz="2400" dirty="0">
                <a:latin typeface="Bahnschrift (Основной текст)"/>
                <a:ea typeface="+mn-lt"/>
                <a:cs typeface="+mn-lt"/>
              </a:rPr>
              <a:t>4.Мнение о проекте</a:t>
            </a:r>
            <a:endParaRPr lang="ru-RU" sz="2400" dirty="0">
              <a:latin typeface="Bahnschrift (Основной текст)"/>
            </a:endParaRPr>
          </a:p>
          <a:p>
            <a:pPr>
              <a:buClr>
                <a:srgbClr val="000000"/>
              </a:buClr>
            </a:pPr>
            <a:endParaRPr lang="ru-RU" dirty="0">
              <a:latin typeface="Bahnschrift (Основной текст)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3961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432BF-62DB-AE18-E66E-9AE83FEB8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0743"/>
            <a:ext cx="7402285" cy="1360714"/>
          </a:xfrm>
        </p:spPr>
        <p:txBody>
          <a:bodyPr>
            <a:normAutofit/>
          </a:bodyPr>
          <a:lstStyle/>
          <a:p>
            <a:r>
              <a:rPr lang="ru-RU" b="1" dirty="0">
                <a:latin typeface="Bahnschrift (Заголовки)"/>
                <a:ea typeface="+mj-lt"/>
                <a:cs typeface="+mj-lt"/>
              </a:rPr>
              <a:t>Введение</a:t>
            </a:r>
            <a:endParaRPr lang="ru-RU" dirty="0">
              <a:latin typeface="Bahnschrift (Заголовки)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9CAFC7-3464-D64E-378D-4A40E06A5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1457"/>
            <a:ext cx="7402285" cy="3392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Bahnschrift (Основной текст)"/>
                <a:ea typeface="+mn-lt"/>
                <a:cs typeface="+mn-lt"/>
              </a:rPr>
              <a:t>Язык программирования C++ был разработан на основе языка С Бьярном Страуструпом. Авторство языка С принадлежит Денису </a:t>
            </a:r>
            <a:r>
              <a:rPr lang="ru-RU" dirty="0" err="1">
                <a:latin typeface="Bahnschrift (Основной текст)"/>
                <a:ea typeface="+mn-lt"/>
                <a:cs typeface="+mn-lt"/>
              </a:rPr>
              <a:t>Ритчи</a:t>
            </a:r>
            <a:r>
              <a:rPr lang="ru-RU" dirty="0">
                <a:latin typeface="Bahnschrift (Основной текст)"/>
                <a:ea typeface="+mn-lt"/>
                <a:cs typeface="+mn-lt"/>
              </a:rPr>
              <a:t>, сотруднику AT&amp;T Bell Laboratories (1970). Сначала язык программирования С был написан для создания и поддержки операционной системы UNIX. До того времени все программы операционной системы UNIX были написаны либо на языке ассемблера, либо на языке В, разработанном Кеном Томпсоном – создателем системы UNIX. Язык С – это язык общего назначения, и он может быть использован для написания различных программ, но его популярность была связана в основном с операционной системой UNIX. Для поддержки системы UNIX необходимо было писать программы на языке С. </a:t>
            </a:r>
            <a:endParaRPr lang="ru-RU" dirty="0">
              <a:latin typeface="Bahnschrift (Основной текст)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0779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5110B-E385-3A93-9C71-5D5FEC52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>
                <a:latin typeface="Bahnschrift (Заголовки)"/>
                <a:ea typeface="+mj-lt"/>
                <a:cs typeface="+mj-lt"/>
              </a:rPr>
              <a:t>Техническое задание</a:t>
            </a:r>
            <a:endParaRPr lang="ru-RU" sz="4400" dirty="0">
              <a:latin typeface="Bahnschrift (Заголовки)"/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BB4D8F-D55E-AC8E-561D-AAB97AF88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200" dirty="0">
                <a:latin typeface="Bahnschrift (Основной текст)"/>
                <a:cs typeface="Calibri"/>
              </a:rPr>
              <a:t>Задача состояла в том что бы создать программу аренды автомобилей. Для начала я разобрался что мне может понадобится для реализации данной программы. Особенностью задачи стала работа с указателями а так же работа </a:t>
            </a:r>
            <a:r>
              <a:rPr lang="ru-RU" sz="2200" dirty="0" err="1">
                <a:latin typeface="Bahnschrift (Основной текст)"/>
                <a:cs typeface="Calibri"/>
              </a:rPr>
              <a:t>работа</a:t>
            </a:r>
            <a:r>
              <a:rPr lang="ru-RU" sz="2200" dirty="0">
                <a:latin typeface="Bahnschrift (Основной текст)"/>
                <a:cs typeface="Calibri"/>
              </a:rPr>
              <a:t> с файлами.</a:t>
            </a:r>
            <a:endParaRPr lang="ru-RU" sz="2200" b="1" dirty="0">
              <a:latin typeface="Bahnschrift (Основной текст)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409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A101E3-6E75-3591-3FAB-526B94A3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ru-RU" sz="3200" b="1" dirty="0">
                <a:latin typeface="Bahnschrift (Заголовки)"/>
                <a:ea typeface="+mj-lt"/>
                <a:cs typeface="+mj-lt"/>
              </a:rPr>
              <a:t>Архитектура программного кода</a:t>
            </a:r>
            <a:endParaRPr lang="ru-RU" sz="3200" dirty="0">
              <a:latin typeface="Bahnschrift (Заголовки)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87EF70-87A3-9470-F9ED-3A9492FC5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(Основной текст)"/>
                <a:cs typeface="Calibri"/>
              </a:rPr>
              <a:t>Во время запуска программного кода выйдет вход в систему с вводом пароля.  При введении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(Основной текст)"/>
                <a:cs typeface="Calibri"/>
              </a:rPr>
              <a:t>пользоватем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(Основной текст)"/>
                <a:cs typeface="Calibri"/>
              </a:rPr>
              <a:t> правильного пароля доступ к программе будет предоставлен.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(Основной текст)"/>
                <a:cs typeface="Calibri"/>
              </a:rPr>
              <a:t>Пользовотель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(Основной текст)"/>
                <a:cs typeface="Calibri"/>
              </a:rPr>
              <a:t> вводит свое имя после программа выдаст 3 варианта выбора машин. Пользователь просят его ИИН номер автомобиля и время аренды авто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(Основной текст)"/>
                <a:ea typeface="+mn-lt"/>
                <a:cs typeface="+mn-lt"/>
              </a:rPr>
              <a:t>после чего  создается или же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(Основной текст)"/>
                <a:ea typeface="+mn-lt"/>
                <a:cs typeface="+mn-lt"/>
              </a:rPr>
              <a:t>открываеться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(Основной текст)"/>
                <a:ea typeface="+mn-lt"/>
                <a:cs typeface="+mn-lt"/>
              </a:rPr>
              <a:t> файл куда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(Основной текст)"/>
                <a:ea typeface="+mn-lt"/>
                <a:cs typeface="+mn-lt"/>
              </a:rPr>
              <a:t>записываються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(Основной текст)"/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(Основной текст)"/>
                <a:ea typeface="+mn-lt"/>
                <a:cs typeface="+mn-lt"/>
              </a:rPr>
              <a:t>введеные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(Основной текст)"/>
                <a:ea typeface="+mn-lt"/>
                <a:cs typeface="+mn-lt"/>
              </a:rPr>
              <a:t> данные пользователя.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(Основной текст)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8746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1BEEE5-215E-8DA0-2612-B24C174E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(Заголовки)"/>
                <a:ea typeface="+mj-lt"/>
                <a:cs typeface="+mj-lt"/>
              </a:rPr>
              <a:t>Мнение о проекте</a:t>
            </a:r>
            <a:endParaRPr lang="ru-RU" dirty="0">
              <a:latin typeface="Bahnschrift (Заголовки)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9D7FDA-1BC1-5B9E-5662-A5477B292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Bahnschrift (Основной текст)"/>
                <a:ea typeface="+mn-lt"/>
                <a:cs typeface="+mn-lt"/>
              </a:rPr>
              <a:t>Для написания данного проекта были применены различные теоретические материалы, благодаря которым была закреплена теория </a:t>
            </a:r>
            <a:r>
              <a:rPr lang="ru-RU" dirty="0" err="1">
                <a:latin typeface="Bahnschrift (Основной текст)"/>
                <a:ea typeface="+mn-lt"/>
                <a:cs typeface="+mn-lt"/>
              </a:rPr>
              <a:t>иподготовлена</a:t>
            </a:r>
            <a:r>
              <a:rPr lang="ru-RU" dirty="0">
                <a:latin typeface="Bahnschrift (Основной текст)"/>
                <a:ea typeface="+mn-lt"/>
                <a:cs typeface="+mn-lt"/>
              </a:rPr>
              <a:t> база для применения ее на практике. Благодаря производственной практике я собрал общую информацию о проделанной работе и актуализировал свои знания в области программирования.</a:t>
            </a:r>
            <a:endParaRPr lang="ru-RU" dirty="0">
              <a:latin typeface="Bahnschrift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429133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</TotalTime>
  <Words>287</Words>
  <Application>Microsoft Office PowerPoint</Application>
  <PresentationFormat>Широкоэкранный</PresentationFormat>
  <Paragraphs>16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Bahnschrift (Заголовки)</vt:lpstr>
      <vt:lpstr>Bahnschrift (Основной текст)</vt:lpstr>
      <vt:lpstr>Calibri</vt:lpstr>
      <vt:lpstr>Calibri Light</vt:lpstr>
      <vt:lpstr>Небеса</vt:lpstr>
      <vt:lpstr>Аренда автомобилей</vt:lpstr>
      <vt:lpstr>План</vt:lpstr>
      <vt:lpstr>Введение</vt:lpstr>
      <vt:lpstr>Техническое задание</vt:lpstr>
      <vt:lpstr>Архитектура программного кода</vt:lpstr>
      <vt:lpstr>Мнение о проекте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Алексей</cp:lastModifiedBy>
  <cp:revision>140</cp:revision>
  <dcterms:created xsi:type="dcterms:W3CDTF">2023-01-13T03:41:39Z</dcterms:created>
  <dcterms:modified xsi:type="dcterms:W3CDTF">2023-01-13T04:48:01Z</dcterms:modified>
</cp:coreProperties>
</file>