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6" r:id="rId7"/>
    <p:sldId id="267" r:id="rId8"/>
    <p:sldId id="268" r:id="rId9"/>
    <p:sldId id="269" r:id="rId10"/>
    <p:sldId id="270" r:id="rId11"/>
    <p:sldId id="279" r:id="rId12"/>
    <p:sldId id="280" r:id="rId13"/>
    <p:sldId id="271" r:id="rId14"/>
    <p:sldId id="281" r:id="rId15"/>
    <p:sldId id="272" r:id="rId16"/>
    <p:sldId id="282" r:id="rId17"/>
    <p:sldId id="283" r:id="rId18"/>
    <p:sldId id="273" r:id="rId19"/>
    <p:sldId id="265" r:id="rId20"/>
    <p:sldId id="274" r:id="rId21"/>
    <p:sldId id="275" r:id="rId22"/>
    <p:sldId id="276" r:id="rId23"/>
    <p:sldId id="277" r:id="rId24"/>
    <p:sldId id="278" r:id="rId25"/>
  </p:sldIdLst>
  <p:sldSz cx="121951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1349"/>
    <a:srgbClr val="FFF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66" y="120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C0D6D-A908-48C6-983D-90F2BD11E284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BB924-28C1-4EF7-A019-613D541E4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15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638" y="1122363"/>
            <a:ext cx="1036589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397" y="3602039"/>
            <a:ext cx="9146381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47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4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7174" y="365128"/>
            <a:ext cx="2629585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423" y="365128"/>
            <a:ext cx="7736314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82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56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068" y="1709744"/>
            <a:ext cx="1051833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2068" y="4589469"/>
            <a:ext cx="1051833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83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418" y="1825625"/>
            <a:ext cx="5182949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808" y="1825625"/>
            <a:ext cx="5182949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06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07" y="365129"/>
            <a:ext cx="10518338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8" y="1681163"/>
            <a:ext cx="51591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8" y="2505075"/>
            <a:ext cx="515913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812" y="1681163"/>
            <a:ext cx="51845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812" y="2505075"/>
            <a:ext cx="518453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26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6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3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07" y="457200"/>
            <a:ext cx="39332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4538" y="987431"/>
            <a:ext cx="617380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7" y="2057401"/>
            <a:ext cx="3933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37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07" y="457200"/>
            <a:ext cx="39332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538" y="987431"/>
            <a:ext cx="617380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7" y="2057401"/>
            <a:ext cx="3933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20FC-145E-4034-86AC-8B4FEA629A51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5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419" y="365129"/>
            <a:ext cx="105183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419" y="1825625"/>
            <a:ext cx="10518338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418" y="6356356"/>
            <a:ext cx="2743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F20FC-145E-4034-86AC-8B4FEA629A51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652" y="6356356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2843" y="6356356"/>
            <a:ext cx="2743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917A1-3B14-48C2-8A2E-F3CB7EC452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45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523686" y="-312516"/>
            <a:ext cx="2246073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636399" y="-144876"/>
            <a:ext cx="2690657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203899" y="1571529"/>
            <a:ext cx="1319063" cy="1318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-135842" y="2481617"/>
            <a:ext cx="1948020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480490" y="283384"/>
            <a:ext cx="2607552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439950" y="-685187"/>
            <a:ext cx="1645036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34690" y="4228501"/>
            <a:ext cx="1130533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34687" y="4429124"/>
            <a:ext cx="2798985" cy="27982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23687" y="5404455"/>
            <a:ext cx="1351540" cy="13511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375381" y="5533920"/>
            <a:ext cx="1894581" cy="1894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973623" y="5808599"/>
            <a:ext cx="1894581" cy="189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335320" y="3733967"/>
            <a:ext cx="818081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081464" y="4306415"/>
            <a:ext cx="245484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631293" y="3754017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489205" y="3536977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243721" y="4916451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489209" y="156752"/>
            <a:ext cx="1657244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621553" y="2588291"/>
            <a:ext cx="51178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2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认识小海龟</a:t>
            </a:r>
            <a:endParaRPr lang="zh-CN" altLang="zh-CN" sz="4800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6621552" y="4054567"/>
            <a:ext cx="465531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020512" y="4228501"/>
            <a:ext cx="4319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Python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初级班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——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第三课，基于坐标绘制图形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93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组合 156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158" name="椭圆 157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71" name="直接连接符 170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平行四边形 171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3206993" y="351899"/>
            <a:ext cx="4691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画笔设置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1074A3-ABF7-0FB8-22CC-0C3A44BB2CDB}"/>
              </a:ext>
            </a:extLst>
          </p:cNvPr>
          <p:cNvSpPr txBox="1"/>
          <p:nvPr/>
        </p:nvSpPr>
        <p:spPr>
          <a:xfrm>
            <a:off x="2159129" y="1343012"/>
            <a:ext cx="96434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kern="100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pencolor</a:t>
            </a:r>
            <a:r>
              <a:rPr lang="en-US" altLang="zh-CN" sz="320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(“color”)</a:t>
            </a:r>
            <a:r>
              <a:rPr lang="en-US" altLang="zh-CN" sz="32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设置画笔颜色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参数为英文的颜色名，也可以是颜色代码（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#FFFFFF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en-US" sz="3200" kern="100" dirty="0"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3200" kern="100" dirty="0">
              <a:latin typeface="等线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/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kern="100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pencolor</a:t>
            </a:r>
            <a:r>
              <a:rPr lang="en-US" altLang="zh-CN" sz="320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en-US" altLang="zh-CN" sz="32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返回画笔颜色。</a:t>
            </a:r>
            <a:endParaRPr lang="en-US" altLang="zh-CN" sz="32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/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pensize</a:t>
            </a:r>
            <a:r>
              <a:rPr lang="en-US" altLang="zh-CN" sz="3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设置画笔的粗细，参数的数值越大，画笔越粗。</a:t>
            </a:r>
            <a:endParaRPr lang="en-US" altLang="zh-CN" sz="32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/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fillcolor</a:t>
            </a:r>
            <a:r>
              <a:rPr lang="en-US" altLang="zh-CN" sz="3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返回或设置填充颜色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参数为英文的颜色名，也可以是颜色代码（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#FFFFFF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）。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71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3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组合 156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158" name="椭圆 157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71" name="直接连接符 170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平行四边形 171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3206993" y="351899"/>
            <a:ext cx="4691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填充设置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1074A3-ABF7-0FB8-22CC-0C3A44BB2CDB}"/>
              </a:ext>
            </a:extLst>
          </p:cNvPr>
          <p:cNvSpPr txBox="1"/>
          <p:nvPr/>
        </p:nvSpPr>
        <p:spPr>
          <a:xfrm>
            <a:off x="1787215" y="1679166"/>
            <a:ext cx="96434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填充绘制图形颜色。</a:t>
            </a:r>
            <a:endParaRPr lang="en-US" altLang="zh-CN" sz="32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/>
            <a:r>
              <a:rPr lang="en-US" altLang="zh-CN" sz="32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begin_fill</a:t>
            </a:r>
            <a:r>
              <a:rPr lang="en-US" altLang="zh-CN" sz="3200" kern="100" dirty="0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：在绘制要填充的形状之前调用。</a:t>
            </a:r>
            <a:endParaRPr lang="en-US" altLang="zh-CN" sz="32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/>
            <a:r>
              <a:rPr lang="en-US" altLang="zh-CN" sz="32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end_fill</a:t>
            </a:r>
            <a:r>
              <a:rPr lang="en-US" altLang="zh-CN" sz="3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：填充上次调用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32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begin_fill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() 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之后绘制的形状。</a:t>
            </a:r>
            <a:endParaRPr lang="en-US" altLang="zh-CN" sz="32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/>
            <a:endParaRPr lang="en-US" altLang="zh-CN" sz="3200" kern="100" dirty="0"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实践：尝试让画笔粗细为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像素、颜色为红色。鱼填充颜色为蓝色，泡泡为粉色。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641DB8-CD5B-F887-BFEB-E7022FC61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770" y="4242689"/>
            <a:ext cx="2962688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6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3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组合 156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158" name="椭圆 157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71" name="直接连接符 170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平行四边形 171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3206993" y="351899"/>
            <a:ext cx="4691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添加字体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1074A3-ABF7-0FB8-22CC-0C3A44BB2CDB}"/>
              </a:ext>
            </a:extLst>
          </p:cNvPr>
          <p:cNvSpPr txBox="1"/>
          <p:nvPr/>
        </p:nvSpPr>
        <p:spPr>
          <a:xfrm>
            <a:off x="1707028" y="1077014"/>
            <a:ext cx="101801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write(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arg,move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False,align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=‘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left</a:t>
            </a:r>
            <a:r>
              <a:rPr lang="en-US" altLang="zh-CN" sz="2400" kern="100" dirty="0" err="1">
                <a:solidFill>
                  <a:srgbClr val="FF0000"/>
                </a:solidFill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’,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font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=(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fontname</a:t>
            </a:r>
            <a:r>
              <a:rPr lang="en-US" altLang="zh-CN" sz="2400" kern="100" dirty="0" err="1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fontsize</a:t>
            </a:r>
            <a:r>
              <a:rPr lang="en-US" altLang="zh-CN" sz="2400" kern="100" dirty="0" err="1">
                <a:solidFill>
                  <a:srgbClr val="FF0000"/>
                </a:solidFill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fonttype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endParaRPr lang="zh-CN" altLang="zh-CN" sz="24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 err="1">
                <a:solidFill>
                  <a:srgbClr val="00B05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arg</a:t>
            </a:r>
            <a:r>
              <a:rPr lang="en-US" altLang="zh-CN" sz="2400" kern="100" dirty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——</a:t>
            </a:r>
            <a:r>
              <a:rPr lang="zh-CN" altLang="zh-CN" sz="2400" kern="100" dirty="0">
                <a:solidFill>
                  <a:srgbClr val="00B05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必选参数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，用于指定要输出的文字内容，该内容会输出到当前海龟光标的所在位置。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solidFill>
                  <a:srgbClr val="00B050"/>
                </a:solidFill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en-US" altLang="zh-CN" sz="2400" kern="100">
                <a:solidFill>
                  <a:srgbClr val="00B05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ove</a:t>
            </a:r>
            <a:r>
              <a:rPr lang="en-US" altLang="zh-CN" sz="2400" kern="100" dirty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——</a:t>
            </a:r>
            <a:r>
              <a:rPr lang="zh-CN" altLang="zh-CN" sz="2400" kern="100" dirty="0">
                <a:solidFill>
                  <a:srgbClr val="00B05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可选参数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，用于指定是否移动画笔到文本的右下角，默认为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False (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不移动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，如果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move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，则画笔将移动到文本的右下角。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align——</a:t>
            </a:r>
            <a:r>
              <a:rPr lang="zh-CN" altLang="zh-CN" sz="2400" kern="100" dirty="0">
                <a:solidFill>
                  <a:srgbClr val="00B05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可选参数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，用于指定文字的对齐方式，其参数值为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left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（居左）、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center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（居中）或者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right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（居右）中的任意一个，默认为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left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（居左）。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font——</a:t>
            </a:r>
            <a:r>
              <a:rPr lang="zh-CN" altLang="zh-CN" sz="2400" kern="100" dirty="0">
                <a:solidFill>
                  <a:srgbClr val="00B05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可选参数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，用于指定字体、字号和字形，通过一个三元组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字体</a:t>
            </a:r>
            <a:r>
              <a:rPr lang="en-US" altLang="zh-CN" sz="24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fontname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、字号</a:t>
            </a:r>
            <a:r>
              <a:rPr lang="en-US" altLang="zh-CN" sz="24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fontsize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、字形</a:t>
            </a:r>
            <a:r>
              <a:rPr lang="en-US" altLang="zh-CN" sz="24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fonttype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）指定。其中字体宋体</a:t>
            </a:r>
            <a:r>
              <a:rPr lang="en-US" altLang="zh-CN" sz="24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SimSun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，黑体</a:t>
            </a:r>
            <a:r>
              <a:rPr lang="en-US" altLang="zh-CN" sz="24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SimHei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幼圆</a:t>
            </a:r>
            <a:r>
              <a:rPr lang="en-US" altLang="zh-CN" sz="24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YouYuan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隶书</a:t>
            </a:r>
            <a:r>
              <a:rPr lang="en-US" altLang="zh-CN" sz="24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LiSu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等。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字形</a:t>
            </a:r>
            <a:r>
              <a:rPr lang="en-US" altLang="zh-CN" sz="24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fonttype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可设置的值为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normal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（表示正常）、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bold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（粗体）、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italic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（斜体）、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underline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（下划线）等。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04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3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37" name="椭圆 36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平行四边形 50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206993" y="351899"/>
            <a:ext cx="4691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实例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408752-DFE0-4563-3673-D29BDE8A0FD5}"/>
              </a:ext>
            </a:extLst>
          </p:cNvPr>
          <p:cNvSpPr txBox="1"/>
          <p:nvPr/>
        </p:nvSpPr>
        <p:spPr>
          <a:xfrm>
            <a:off x="2241598" y="1395053"/>
            <a:ext cx="895138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write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（）函数写出在“在八中，坚持你就赢了！”要求：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move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为默认值，文字左对齐，字体为黑体，字体加粗，字号大小为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58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，颜色为红色。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3BF46B-366B-FEAA-94D7-E6213D530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486" y="3953816"/>
            <a:ext cx="8326012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8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37" name="椭圆 36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平行四边形 50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206993" y="351899"/>
            <a:ext cx="4691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实例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408752-DFE0-4563-3673-D29BDE8A0FD5}"/>
              </a:ext>
            </a:extLst>
          </p:cNvPr>
          <p:cNvSpPr txBox="1"/>
          <p:nvPr/>
        </p:nvSpPr>
        <p:spPr>
          <a:xfrm>
            <a:off x="2241598" y="1395053"/>
            <a:ext cx="89513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实现以下图案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2586495-0A12-8ECE-A8C7-C29986769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679" y="2449512"/>
            <a:ext cx="2624455" cy="250380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C6DE14E-1A87-625A-BEE0-01B29FBA0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037" y="2449512"/>
            <a:ext cx="2778760" cy="25615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0E18DD7-234F-3812-A0FF-FEBD27079B4C}"/>
              </a:ext>
            </a:extLst>
          </p:cNvPr>
          <p:cNvSpPr txBox="1"/>
          <p:nvPr/>
        </p:nvSpPr>
        <p:spPr>
          <a:xfrm>
            <a:off x="2986906" y="5547039"/>
            <a:ext cx="177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禁止泊车任务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FA3848-0961-C256-EA63-88A476C14221}"/>
              </a:ext>
            </a:extLst>
          </p:cNvPr>
          <p:cNvSpPr txBox="1"/>
          <p:nvPr/>
        </p:nvSpPr>
        <p:spPr>
          <a:xfrm>
            <a:off x="7569200" y="5547039"/>
            <a:ext cx="199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限速</a:t>
            </a:r>
            <a:r>
              <a:rPr lang="en-US" altLang="zh-CN" dirty="0"/>
              <a:t>100</a:t>
            </a:r>
            <a:r>
              <a:rPr lang="zh-CN" altLang="en-US" dirty="0"/>
              <a:t>任务</a:t>
            </a:r>
          </a:p>
        </p:txBody>
      </p:sp>
    </p:spTree>
    <p:extLst>
      <p:ext uri="{BB962C8B-B14F-4D97-AF65-F5344CB8AC3E}">
        <p14:creationId xmlns:p14="http://schemas.microsoft.com/office/powerpoint/2010/main" val="335468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59" name="椭圆 58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2" name="直接连接符 71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平行四边形 72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206993" y="351899"/>
            <a:ext cx="4691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画布设置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EAC238-B275-99B3-6783-C7C586226051}"/>
              </a:ext>
            </a:extLst>
          </p:cNvPr>
          <p:cNvSpPr txBox="1"/>
          <p:nvPr/>
        </p:nvSpPr>
        <p:spPr>
          <a:xfrm>
            <a:off x="1876691" y="1172907"/>
            <a:ext cx="948416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bgcolor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 kern="100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args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设置或返回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TurtleScreen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的背景颜色。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参数：</a:t>
            </a:r>
            <a:r>
              <a:rPr lang="en-US" altLang="zh-CN" sz="24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args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可以是英文的颜色名，也可以是颜色代码（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#FFFFFF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）。</a:t>
            </a:r>
            <a:endParaRPr lang="en-US" altLang="zh-CN" sz="24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/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setup(width=200,height=200,startx=0,starty=0)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：设置画布大小。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参数：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width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-- 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如为一个整型数值，表示大小为多少像素，如为一个浮点数值，则表示屏幕的占比；默认为屏幕的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50%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height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-- 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如为一个整型数值，表示高度为多少像素，如为一个浮点数值，则表示屏幕的占比；默认为屏幕的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75%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 err="1">
                <a:solidFill>
                  <a:srgbClr val="00B05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startx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-- 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如为正值，表示初始位置距离屏幕左边缘多少像素，负值表示距离右边缘，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None 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表示窗口水平居中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 err="1">
                <a:solidFill>
                  <a:srgbClr val="00B05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starty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-- 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如为正值，表示初始位置距离屏幕上边缘多少像素，负值表示距离下边缘，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None 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表示窗口垂直居中。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29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4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59" name="椭圆 58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2" name="直接连接符 71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平行四边形 72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206993" y="351899"/>
            <a:ext cx="4691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画布设置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EAC238-B275-99B3-6783-C7C586226051}"/>
              </a:ext>
            </a:extLst>
          </p:cNvPr>
          <p:cNvSpPr txBox="1"/>
          <p:nvPr/>
        </p:nvSpPr>
        <p:spPr>
          <a:xfrm>
            <a:off x="1975207" y="1739616"/>
            <a:ext cx="948416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speed()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：设置画笔的速度。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参数：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到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，数越大速度越快。</a:t>
            </a:r>
            <a:endParaRPr lang="en-US" altLang="zh-CN" sz="32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/>
            <a:endParaRPr lang="en-US" altLang="zh-CN" sz="3200" kern="100" dirty="0"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title(</a:t>
            </a:r>
            <a:r>
              <a:rPr lang="en-US" altLang="zh-CN" sz="32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titlestring</a:t>
            </a:r>
            <a:r>
              <a:rPr lang="en-US" altLang="zh-CN" sz="3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设置海龟窗口标题为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32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titlestring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指定的文本。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lang="en-US" altLang="zh-CN" sz="32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titlestring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-- 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一个字符串，显示为海龟绘图窗口的标题栏文本。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64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4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59" name="椭圆 58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2" name="直接连接符 71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平行四边形 72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206993" y="351899"/>
            <a:ext cx="4691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实例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EAC238-B275-99B3-6783-C7C586226051}"/>
              </a:ext>
            </a:extLst>
          </p:cNvPr>
          <p:cNvSpPr txBox="1"/>
          <p:nvPr/>
        </p:nvSpPr>
        <p:spPr>
          <a:xfrm>
            <a:off x="1975207" y="1739616"/>
            <a:ext cx="94841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32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出现</a:t>
            </a:r>
            <a:r>
              <a:rPr lang="zh-CN" altLang="en-US" sz="32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右边的</a:t>
            </a:r>
            <a:r>
              <a:rPr lang="zh-CN" altLang="en-US" sz="3200" kern="100" dirty="0">
                <a:ea typeface="宋体" panose="02010600030101010101" pitchFamily="2" charset="-122"/>
                <a:cs typeface="宋体" panose="02010600030101010101" pitchFamily="2" charset="-122"/>
              </a:rPr>
              <a:t>图形</a:t>
            </a:r>
            <a:r>
              <a:rPr lang="zh-CN" altLang="zh-CN" sz="3200" kern="10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sz="4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5FFB765-B8EE-1660-13E8-4308964F0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929" y="2140554"/>
            <a:ext cx="38290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2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4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上箭头 19"/>
          <p:cNvSpPr/>
          <p:nvPr/>
        </p:nvSpPr>
        <p:spPr>
          <a:xfrm rot="8100000">
            <a:off x="4490786" y="3891090"/>
            <a:ext cx="1150411" cy="1900676"/>
          </a:xfrm>
          <a:prstGeom prst="upArrow">
            <a:avLst>
              <a:gd name="adj1" fmla="val 55557"/>
              <a:gd name="adj2" fmla="val 6667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上箭头 20"/>
          <p:cNvSpPr/>
          <p:nvPr/>
        </p:nvSpPr>
        <p:spPr>
          <a:xfrm rot="13500000">
            <a:off x="2381343" y="3875880"/>
            <a:ext cx="1150111" cy="1901171"/>
          </a:xfrm>
          <a:prstGeom prst="upArrow">
            <a:avLst>
              <a:gd name="adj1" fmla="val 55557"/>
              <a:gd name="adj2" fmla="val 6667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2" name="上箭头 21"/>
          <p:cNvSpPr/>
          <p:nvPr/>
        </p:nvSpPr>
        <p:spPr>
          <a:xfrm rot="18900000" flipH="1">
            <a:off x="2400150" y="1778214"/>
            <a:ext cx="1150411" cy="1900676"/>
          </a:xfrm>
          <a:prstGeom prst="upArrow">
            <a:avLst>
              <a:gd name="adj1" fmla="val 55557"/>
              <a:gd name="adj2" fmla="val 6667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3" name="上箭头 22"/>
          <p:cNvSpPr/>
          <p:nvPr/>
        </p:nvSpPr>
        <p:spPr>
          <a:xfrm rot="13500000" flipV="1">
            <a:off x="4498759" y="1759015"/>
            <a:ext cx="1150111" cy="1901171"/>
          </a:xfrm>
          <a:prstGeom prst="upArrow">
            <a:avLst>
              <a:gd name="adj1" fmla="val 55557"/>
              <a:gd name="adj2" fmla="val 6667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4" name="椭圆 23"/>
          <p:cNvSpPr/>
          <p:nvPr/>
        </p:nvSpPr>
        <p:spPr>
          <a:xfrm>
            <a:off x="2753274" y="2506539"/>
            <a:ext cx="2546190" cy="254552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5" name="同心圆 24"/>
          <p:cNvSpPr/>
          <p:nvPr/>
        </p:nvSpPr>
        <p:spPr>
          <a:xfrm>
            <a:off x="2753274" y="2506539"/>
            <a:ext cx="2546190" cy="2545523"/>
          </a:xfrm>
          <a:prstGeom prst="donut">
            <a:avLst>
              <a:gd name="adj" fmla="val 12403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lumOff val="3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6" name="TextBox 5"/>
          <p:cNvSpPr txBox="1"/>
          <p:nvPr/>
        </p:nvSpPr>
        <p:spPr>
          <a:xfrm>
            <a:off x="5165367" y="2085342"/>
            <a:ext cx="365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44"/>
          <p:cNvSpPr txBox="1"/>
          <p:nvPr/>
        </p:nvSpPr>
        <p:spPr>
          <a:xfrm>
            <a:off x="2570324" y="2085342"/>
            <a:ext cx="365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45"/>
          <p:cNvSpPr txBox="1"/>
          <p:nvPr/>
        </p:nvSpPr>
        <p:spPr>
          <a:xfrm>
            <a:off x="2570324" y="4911316"/>
            <a:ext cx="365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46"/>
          <p:cNvSpPr txBox="1"/>
          <p:nvPr/>
        </p:nvSpPr>
        <p:spPr>
          <a:xfrm>
            <a:off x="5139877" y="4911316"/>
            <a:ext cx="365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9"/>
          <p:cNvSpPr txBox="1"/>
          <p:nvPr/>
        </p:nvSpPr>
        <p:spPr>
          <a:xfrm>
            <a:off x="3360092" y="3193958"/>
            <a:ext cx="13504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TEXT</a:t>
            </a:r>
          </a:p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HERE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787532" y="1649936"/>
            <a:ext cx="3769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MOMODA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787532" y="2888426"/>
            <a:ext cx="3769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MOMODA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787532" y="4126918"/>
            <a:ext cx="3769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MOMODA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787532" y="5365409"/>
            <a:ext cx="3769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MOMODA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36" name="椭圆 35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平行四边形 49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06993" y="351899"/>
            <a:ext cx="4691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MOMODA POWERPOINT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272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048017" y="845724"/>
            <a:ext cx="2246073" cy="22454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87933" y="1013365"/>
            <a:ext cx="2690657" cy="26899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259257" y="2729570"/>
            <a:ext cx="1948020" cy="19475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04820" y="1441624"/>
            <a:ext cx="2607552" cy="26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578589" y="473053"/>
            <a:ext cx="1645036" cy="16446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73396" y="2863157"/>
            <a:ext cx="1130533" cy="11302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68932" y="4503323"/>
            <a:ext cx="818081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5482" y="4325230"/>
            <a:ext cx="245484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5624" y="4912257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489625" y="4570167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68051" y="6074691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013540" y="1314992"/>
            <a:ext cx="1657244" cy="1656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51200" y="2352147"/>
            <a:ext cx="818081" cy="8178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76206" y="3104117"/>
            <a:ext cx="446980" cy="4468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136762" y="2457951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569431" y="2863153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959599" y="3534632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349535" y="1076999"/>
            <a:ext cx="245484" cy="2454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616533" y="3517142"/>
            <a:ext cx="245484" cy="245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57275" y="307562"/>
            <a:ext cx="245484" cy="2454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11791" y="1687036"/>
            <a:ext cx="490968" cy="490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765038" y="2096798"/>
            <a:ext cx="2665109" cy="2664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42100" y="4954389"/>
            <a:ext cx="55109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MOMODA </a:t>
            </a:r>
          </a:p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POWERPOINT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528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平行四边形 16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06993" y="351899"/>
            <a:ext cx="4691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goto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0542FF8-1404-7B87-CD86-FB27F444182B}"/>
              </a:ext>
            </a:extLst>
          </p:cNvPr>
          <p:cNvSpPr txBox="1"/>
          <p:nvPr/>
        </p:nvSpPr>
        <p:spPr>
          <a:xfrm>
            <a:off x="544922" y="1931224"/>
            <a:ext cx="1125457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kern="100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goto</a:t>
            </a:r>
            <a:r>
              <a:rPr lang="en-US" altLang="zh-CN" sz="320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3200" kern="100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x,y</a:t>
            </a:r>
            <a:r>
              <a:rPr lang="en-US" altLang="zh-CN" sz="320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=None)/</a:t>
            </a:r>
            <a:r>
              <a:rPr lang="en-US" altLang="zh-CN" sz="3200" kern="100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setpos</a:t>
            </a:r>
            <a:r>
              <a:rPr lang="en-US" altLang="zh-CN" sz="320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3200" kern="100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x,y</a:t>
            </a:r>
            <a:r>
              <a:rPr lang="en-US" altLang="zh-CN" sz="320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=None)/</a:t>
            </a:r>
            <a:r>
              <a:rPr lang="en-US" altLang="zh-CN" sz="3200" kern="100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setposition</a:t>
            </a:r>
            <a:r>
              <a:rPr lang="en-US" altLang="zh-CN" sz="320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3200" kern="100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x,y</a:t>
            </a:r>
            <a:r>
              <a:rPr lang="en-US" altLang="zh-CN" sz="320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=None)</a:t>
            </a:r>
          </a:p>
          <a:p>
            <a:pPr algn="just"/>
            <a:endParaRPr lang="en-US" altLang="zh-CN" sz="32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/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参数：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：一个数值或数值对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向量，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y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：一个数值或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None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y 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None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 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应为一个表示坐标的数值对或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Vec2D 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类对象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(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例如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pos() 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返回的对象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lang="en-US" altLang="zh-CN" sz="32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海龟移动到一个绝对坐标。如果画笔已落下将会画线。不改变海龟的朝向。</a:t>
            </a:r>
            <a:endParaRPr lang="en-US" altLang="zh-CN" sz="32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/>
            <a:r>
              <a:rPr lang="zh-CN" altLang="en-US" sz="3200" kern="100" dirty="0">
                <a:solidFill>
                  <a:srgbClr val="00B0F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任务：</a:t>
            </a:r>
            <a:r>
              <a:rPr lang="zh-CN" altLang="en-US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尝试让海龟移动到坐标（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60</a:t>
            </a:r>
            <a:r>
              <a:rPr lang="en-US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,90</a:t>
            </a:r>
            <a:r>
              <a:rPr lang="zh-CN" altLang="en-US" sz="3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3" name="图片 72">
            <a:extLst>
              <a:ext uri="{FF2B5EF4-FFF2-40B4-BE49-F238E27FC236}">
                <a16:creationId xmlns:a16="http://schemas.microsoft.com/office/drawing/2014/main" id="{3B0066F1-A80C-8FBF-00C9-86712A959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401" y="4943062"/>
            <a:ext cx="1572904" cy="12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9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7747811" y="1746938"/>
            <a:ext cx="2062770" cy="9073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747811" y="4799043"/>
            <a:ext cx="2805367" cy="9073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747811" y="3781677"/>
            <a:ext cx="2062770" cy="9073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747804" y="2764307"/>
            <a:ext cx="2722857" cy="907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169693" y="2900501"/>
            <a:ext cx="3350325" cy="330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879670" y="3341089"/>
            <a:ext cx="2640346" cy="330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642009" y="3781677"/>
            <a:ext cx="3878009" cy="3306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549624" y="4222264"/>
            <a:ext cx="2970389" cy="330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5515356" y="1750264"/>
            <a:ext cx="2246370" cy="1476681"/>
          </a:xfrm>
          <a:custGeom>
            <a:avLst/>
            <a:gdLst>
              <a:gd name="connsiteX0" fmla="*/ 0 w 1955800"/>
              <a:gd name="connsiteY0" fmla="*/ 1003300 h 1289050"/>
              <a:gd name="connsiteX1" fmla="*/ 0 w 1955800"/>
              <a:gd name="connsiteY1" fmla="*/ 1289050 h 1289050"/>
              <a:gd name="connsiteX2" fmla="*/ 1955800 w 1955800"/>
              <a:gd name="connsiteY2" fmla="*/ 781050 h 1289050"/>
              <a:gd name="connsiteX3" fmla="*/ 1955800 w 1955800"/>
              <a:gd name="connsiteY3" fmla="*/ 0 h 1289050"/>
              <a:gd name="connsiteX4" fmla="*/ 0 w 1955800"/>
              <a:gd name="connsiteY4" fmla="*/ 1003300 h 128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800" h="1289050">
                <a:moveTo>
                  <a:pt x="0" y="1003300"/>
                </a:moveTo>
                <a:lnTo>
                  <a:pt x="0" y="1289050"/>
                </a:lnTo>
                <a:lnTo>
                  <a:pt x="1955800" y="781050"/>
                </a:lnTo>
                <a:lnTo>
                  <a:pt x="1955800" y="0"/>
                </a:lnTo>
                <a:lnTo>
                  <a:pt x="0" y="10033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 flipV="1">
            <a:off x="5502788" y="4222261"/>
            <a:ext cx="2245016" cy="1476681"/>
          </a:xfrm>
          <a:custGeom>
            <a:avLst/>
            <a:gdLst>
              <a:gd name="connsiteX0" fmla="*/ 0 w 1955800"/>
              <a:gd name="connsiteY0" fmla="*/ 1003300 h 1289050"/>
              <a:gd name="connsiteX1" fmla="*/ 0 w 1955800"/>
              <a:gd name="connsiteY1" fmla="*/ 1289050 h 1289050"/>
              <a:gd name="connsiteX2" fmla="*/ 1955800 w 1955800"/>
              <a:gd name="connsiteY2" fmla="*/ 781050 h 1289050"/>
              <a:gd name="connsiteX3" fmla="*/ 1955800 w 1955800"/>
              <a:gd name="connsiteY3" fmla="*/ 0 h 1289050"/>
              <a:gd name="connsiteX4" fmla="*/ 0 w 1955800"/>
              <a:gd name="connsiteY4" fmla="*/ 1003300 h 128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800" h="1289050">
                <a:moveTo>
                  <a:pt x="0" y="1003300"/>
                </a:moveTo>
                <a:lnTo>
                  <a:pt x="0" y="1289050"/>
                </a:lnTo>
                <a:lnTo>
                  <a:pt x="1955800" y="781050"/>
                </a:lnTo>
                <a:lnTo>
                  <a:pt x="1955800" y="0"/>
                </a:lnTo>
                <a:lnTo>
                  <a:pt x="0" y="100330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手动输入 12"/>
          <p:cNvSpPr/>
          <p:nvPr/>
        </p:nvSpPr>
        <p:spPr>
          <a:xfrm>
            <a:off x="5514466" y="2764299"/>
            <a:ext cx="2238006" cy="90322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4 w 10004"/>
              <a:gd name="connsiteY0" fmla="*/ 2000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5" fmla="*/ 4 w 10004"/>
              <a:gd name="connsiteY5" fmla="*/ 2000 h 10000"/>
              <a:gd name="connsiteX0" fmla="*/ 0 w 10004"/>
              <a:gd name="connsiteY0" fmla="*/ 6467 h 10046"/>
              <a:gd name="connsiteX1" fmla="*/ 10004 w 10004"/>
              <a:gd name="connsiteY1" fmla="*/ 46 h 10046"/>
              <a:gd name="connsiteX2" fmla="*/ 10004 w 10004"/>
              <a:gd name="connsiteY2" fmla="*/ 10046 h 10046"/>
              <a:gd name="connsiteX3" fmla="*/ 4 w 10004"/>
              <a:gd name="connsiteY3" fmla="*/ 10046 h 10046"/>
              <a:gd name="connsiteX4" fmla="*/ 0 w 10004"/>
              <a:gd name="connsiteY4" fmla="*/ 6467 h 10046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4" h="10000">
                <a:moveTo>
                  <a:pt x="0" y="6421"/>
                </a:moveTo>
                <a:cubicBezTo>
                  <a:pt x="2010" y="5177"/>
                  <a:pt x="5002" y="3210"/>
                  <a:pt x="10004" y="0"/>
                </a:cubicBezTo>
                <a:lnTo>
                  <a:pt x="10004" y="10000"/>
                </a:lnTo>
                <a:lnTo>
                  <a:pt x="4" y="10000"/>
                </a:lnTo>
                <a:cubicBezTo>
                  <a:pt x="3" y="8807"/>
                  <a:pt x="2" y="8210"/>
                  <a:pt x="0" y="642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手动输入 12"/>
          <p:cNvSpPr/>
          <p:nvPr/>
        </p:nvSpPr>
        <p:spPr>
          <a:xfrm flipV="1">
            <a:off x="5505853" y="3778112"/>
            <a:ext cx="2255872" cy="903224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4 w 10004"/>
              <a:gd name="connsiteY0" fmla="*/ 2000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5" fmla="*/ 4 w 10004"/>
              <a:gd name="connsiteY5" fmla="*/ 2000 h 10000"/>
              <a:gd name="connsiteX0" fmla="*/ 0 w 10004"/>
              <a:gd name="connsiteY0" fmla="*/ 6467 h 10046"/>
              <a:gd name="connsiteX1" fmla="*/ 10004 w 10004"/>
              <a:gd name="connsiteY1" fmla="*/ 46 h 10046"/>
              <a:gd name="connsiteX2" fmla="*/ 10004 w 10004"/>
              <a:gd name="connsiteY2" fmla="*/ 10046 h 10046"/>
              <a:gd name="connsiteX3" fmla="*/ 4 w 10004"/>
              <a:gd name="connsiteY3" fmla="*/ 10046 h 10046"/>
              <a:gd name="connsiteX4" fmla="*/ 0 w 10004"/>
              <a:gd name="connsiteY4" fmla="*/ 6467 h 10046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  <a:gd name="connsiteX0" fmla="*/ 0 w 10004"/>
              <a:gd name="connsiteY0" fmla="*/ 6421 h 10000"/>
              <a:gd name="connsiteX1" fmla="*/ 10004 w 10004"/>
              <a:gd name="connsiteY1" fmla="*/ 0 h 10000"/>
              <a:gd name="connsiteX2" fmla="*/ 10004 w 10004"/>
              <a:gd name="connsiteY2" fmla="*/ 10000 h 10000"/>
              <a:gd name="connsiteX3" fmla="*/ 4 w 10004"/>
              <a:gd name="connsiteY3" fmla="*/ 10000 h 10000"/>
              <a:gd name="connsiteX4" fmla="*/ 0 w 10004"/>
              <a:gd name="connsiteY4" fmla="*/ 642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4" h="10000">
                <a:moveTo>
                  <a:pt x="0" y="6421"/>
                </a:moveTo>
                <a:cubicBezTo>
                  <a:pt x="2010" y="5177"/>
                  <a:pt x="5002" y="3210"/>
                  <a:pt x="10004" y="0"/>
                </a:cubicBezTo>
                <a:lnTo>
                  <a:pt x="10004" y="10000"/>
                </a:lnTo>
                <a:lnTo>
                  <a:pt x="4" y="10000"/>
                </a:lnTo>
                <a:cubicBezTo>
                  <a:pt x="3" y="8807"/>
                  <a:pt x="2" y="8210"/>
                  <a:pt x="0" y="642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286671" y="1570111"/>
            <a:ext cx="1316226" cy="1365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082512" y="3226945"/>
            <a:ext cx="1316226" cy="5511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082512" y="5698943"/>
            <a:ext cx="1316226" cy="5511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510072" y="3671087"/>
            <a:ext cx="867255" cy="3030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>
            <a:grpSpLocks noChangeAspect="1"/>
          </p:cNvGrpSpPr>
          <p:nvPr/>
        </p:nvGrpSpPr>
        <p:grpSpPr>
          <a:xfrm>
            <a:off x="3615101" y="1850421"/>
            <a:ext cx="687600" cy="611041"/>
            <a:chOff x="6994525" y="287337"/>
            <a:chExt cx="600075" cy="533400"/>
          </a:xfrm>
          <a:solidFill>
            <a:schemeClr val="bg1"/>
          </a:solidFill>
        </p:grpSpPr>
        <p:sp>
          <p:nvSpPr>
            <p:cNvPr id="37" name="Rectangle 54"/>
            <p:cNvSpPr>
              <a:spLocks noChangeArrowheads="1"/>
            </p:cNvSpPr>
            <p:nvPr/>
          </p:nvSpPr>
          <p:spPr bwMode="auto">
            <a:xfrm>
              <a:off x="7213600" y="766762"/>
              <a:ext cx="158750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55"/>
            <p:cNvSpPr>
              <a:spLocks/>
            </p:cNvSpPr>
            <p:nvPr/>
          </p:nvSpPr>
          <p:spPr bwMode="auto">
            <a:xfrm>
              <a:off x="7165975" y="804862"/>
              <a:ext cx="257175" cy="15875"/>
            </a:xfrm>
            <a:custGeom>
              <a:avLst/>
              <a:gdLst>
                <a:gd name="T0" fmla="*/ 154 w 162"/>
                <a:gd name="T1" fmla="*/ 0 h 10"/>
                <a:gd name="T2" fmla="*/ 6 w 162"/>
                <a:gd name="T3" fmla="*/ 0 h 10"/>
                <a:gd name="T4" fmla="*/ 6 w 162"/>
                <a:gd name="T5" fmla="*/ 0 h 10"/>
                <a:gd name="T6" fmla="*/ 2 w 162"/>
                <a:gd name="T7" fmla="*/ 2 h 10"/>
                <a:gd name="T8" fmla="*/ 0 w 162"/>
                <a:gd name="T9" fmla="*/ 8 h 10"/>
                <a:gd name="T10" fmla="*/ 0 w 162"/>
                <a:gd name="T11" fmla="*/ 10 h 10"/>
                <a:gd name="T12" fmla="*/ 162 w 162"/>
                <a:gd name="T13" fmla="*/ 10 h 10"/>
                <a:gd name="T14" fmla="*/ 162 w 162"/>
                <a:gd name="T15" fmla="*/ 8 h 10"/>
                <a:gd name="T16" fmla="*/ 162 w 162"/>
                <a:gd name="T17" fmla="*/ 8 h 10"/>
                <a:gd name="T18" fmla="*/ 160 w 162"/>
                <a:gd name="T19" fmla="*/ 2 h 10"/>
                <a:gd name="T20" fmla="*/ 154 w 162"/>
                <a:gd name="T21" fmla="*/ 0 h 10"/>
                <a:gd name="T22" fmla="*/ 154 w 162"/>
                <a:gd name="T2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2" h="10">
                  <a:moveTo>
                    <a:pt x="154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62" y="10"/>
                  </a:lnTo>
                  <a:lnTo>
                    <a:pt x="162" y="8"/>
                  </a:lnTo>
                  <a:lnTo>
                    <a:pt x="162" y="8"/>
                  </a:lnTo>
                  <a:lnTo>
                    <a:pt x="160" y="2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56"/>
            <p:cNvSpPr>
              <a:spLocks/>
            </p:cNvSpPr>
            <p:nvPr/>
          </p:nvSpPr>
          <p:spPr bwMode="auto">
            <a:xfrm>
              <a:off x="6994525" y="319087"/>
              <a:ext cx="600075" cy="438150"/>
            </a:xfrm>
            <a:custGeom>
              <a:avLst/>
              <a:gdLst>
                <a:gd name="T0" fmla="*/ 368 w 378"/>
                <a:gd name="T1" fmla="*/ 0 h 276"/>
                <a:gd name="T2" fmla="*/ 334 w 378"/>
                <a:gd name="T3" fmla="*/ 0 h 276"/>
                <a:gd name="T4" fmla="*/ 334 w 378"/>
                <a:gd name="T5" fmla="*/ 0 h 276"/>
                <a:gd name="T6" fmla="*/ 322 w 378"/>
                <a:gd name="T7" fmla="*/ 14 h 276"/>
                <a:gd name="T8" fmla="*/ 314 w 378"/>
                <a:gd name="T9" fmla="*/ 24 h 276"/>
                <a:gd name="T10" fmla="*/ 354 w 378"/>
                <a:gd name="T11" fmla="*/ 24 h 276"/>
                <a:gd name="T12" fmla="*/ 354 w 378"/>
                <a:gd name="T13" fmla="*/ 216 h 276"/>
                <a:gd name="T14" fmla="*/ 22 w 378"/>
                <a:gd name="T15" fmla="*/ 216 h 276"/>
                <a:gd name="T16" fmla="*/ 22 w 378"/>
                <a:gd name="T17" fmla="*/ 24 h 276"/>
                <a:gd name="T18" fmla="*/ 226 w 378"/>
                <a:gd name="T19" fmla="*/ 24 h 276"/>
                <a:gd name="T20" fmla="*/ 260 w 378"/>
                <a:gd name="T21" fmla="*/ 0 h 276"/>
                <a:gd name="T22" fmla="*/ 8 w 378"/>
                <a:gd name="T23" fmla="*/ 0 h 276"/>
                <a:gd name="T24" fmla="*/ 8 w 378"/>
                <a:gd name="T25" fmla="*/ 0 h 276"/>
                <a:gd name="T26" fmla="*/ 6 w 378"/>
                <a:gd name="T27" fmla="*/ 2 h 276"/>
                <a:gd name="T28" fmla="*/ 2 w 378"/>
                <a:gd name="T29" fmla="*/ 4 h 276"/>
                <a:gd name="T30" fmla="*/ 0 w 378"/>
                <a:gd name="T31" fmla="*/ 6 h 276"/>
                <a:gd name="T32" fmla="*/ 0 w 378"/>
                <a:gd name="T33" fmla="*/ 10 h 276"/>
                <a:gd name="T34" fmla="*/ 0 w 378"/>
                <a:gd name="T35" fmla="*/ 266 h 276"/>
                <a:gd name="T36" fmla="*/ 0 w 378"/>
                <a:gd name="T37" fmla="*/ 266 h 276"/>
                <a:gd name="T38" fmla="*/ 0 w 378"/>
                <a:gd name="T39" fmla="*/ 270 h 276"/>
                <a:gd name="T40" fmla="*/ 2 w 378"/>
                <a:gd name="T41" fmla="*/ 274 h 276"/>
                <a:gd name="T42" fmla="*/ 6 w 378"/>
                <a:gd name="T43" fmla="*/ 276 h 276"/>
                <a:gd name="T44" fmla="*/ 8 w 378"/>
                <a:gd name="T45" fmla="*/ 276 h 276"/>
                <a:gd name="T46" fmla="*/ 368 w 378"/>
                <a:gd name="T47" fmla="*/ 276 h 276"/>
                <a:gd name="T48" fmla="*/ 368 w 378"/>
                <a:gd name="T49" fmla="*/ 276 h 276"/>
                <a:gd name="T50" fmla="*/ 372 w 378"/>
                <a:gd name="T51" fmla="*/ 276 h 276"/>
                <a:gd name="T52" fmla="*/ 376 w 378"/>
                <a:gd name="T53" fmla="*/ 274 h 276"/>
                <a:gd name="T54" fmla="*/ 378 w 378"/>
                <a:gd name="T55" fmla="*/ 270 h 276"/>
                <a:gd name="T56" fmla="*/ 378 w 378"/>
                <a:gd name="T57" fmla="*/ 266 h 276"/>
                <a:gd name="T58" fmla="*/ 378 w 378"/>
                <a:gd name="T59" fmla="*/ 10 h 276"/>
                <a:gd name="T60" fmla="*/ 378 w 378"/>
                <a:gd name="T61" fmla="*/ 10 h 276"/>
                <a:gd name="T62" fmla="*/ 378 w 378"/>
                <a:gd name="T63" fmla="*/ 6 h 276"/>
                <a:gd name="T64" fmla="*/ 376 w 378"/>
                <a:gd name="T65" fmla="*/ 4 h 276"/>
                <a:gd name="T66" fmla="*/ 372 w 378"/>
                <a:gd name="T67" fmla="*/ 2 h 276"/>
                <a:gd name="T68" fmla="*/ 368 w 378"/>
                <a:gd name="T69" fmla="*/ 0 h 276"/>
                <a:gd name="T70" fmla="*/ 368 w 378"/>
                <a:gd name="T71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8" h="276">
                  <a:moveTo>
                    <a:pt x="368" y="0"/>
                  </a:moveTo>
                  <a:lnTo>
                    <a:pt x="334" y="0"/>
                  </a:lnTo>
                  <a:lnTo>
                    <a:pt x="334" y="0"/>
                  </a:lnTo>
                  <a:lnTo>
                    <a:pt x="322" y="14"/>
                  </a:lnTo>
                  <a:lnTo>
                    <a:pt x="314" y="24"/>
                  </a:lnTo>
                  <a:lnTo>
                    <a:pt x="354" y="24"/>
                  </a:lnTo>
                  <a:lnTo>
                    <a:pt x="354" y="216"/>
                  </a:lnTo>
                  <a:lnTo>
                    <a:pt x="22" y="216"/>
                  </a:lnTo>
                  <a:lnTo>
                    <a:pt x="22" y="24"/>
                  </a:lnTo>
                  <a:lnTo>
                    <a:pt x="226" y="24"/>
                  </a:lnTo>
                  <a:lnTo>
                    <a:pt x="26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266"/>
                  </a:lnTo>
                  <a:lnTo>
                    <a:pt x="0" y="266"/>
                  </a:lnTo>
                  <a:lnTo>
                    <a:pt x="0" y="270"/>
                  </a:lnTo>
                  <a:lnTo>
                    <a:pt x="2" y="274"/>
                  </a:lnTo>
                  <a:lnTo>
                    <a:pt x="6" y="276"/>
                  </a:lnTo>
                  <a:lnTo>
                    <a:pt x="8" y="276"/>
                  </a:lnTo>
                  <a:lnTo>
                    <a:pt x="368" y="276"/>
                  </a:lnTo>
                  <a:lnTo>
                    <a:pt x="368" y="276"/>
                  </a:lnTo>
                  <a:lnTo>
                    <a:pt x="372" y="276"/>
                  </a:lnTo>
                  <a:lnTo>
                    <a:pt x="376" y="274"/>
                  </a:lnTo>
                  <a:lnTo>
                    <a:pt x="378" y="270"/>
                  </a:lnTo>
                  <a:lnTo>
                    <a:pt x="378" y="266"/>
                  </a:lnTo>
                  <a:lnTo>
                    <a:pt x="378" y="10"/>
                  </a:lnTo>
                  <a:lnTo>
                    <a:pt x="378" y="10"/>
                  </a:lnTo>
                  <a:lnTo>
                    <a:pt x="378" y="6"/>
                  </a:lnTo>
                  <a:lnTo>
                    <a:pt x="376" y="4"/>
                  </a:lnTo>
                  <a:lnTo>
                    <a:pt x="372" y="2"/>
                  </a:lnTo>
                  <a:lnTo>
                    <a:pt x="368" y="0"/>
                  </a:lnTo>
                  <a:lnTo>
                    <a:pt x="3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57"/>
            <p:cNvSpPr>
              <a:spLocks/>
            </p:cNvSpPr>
            <p:nvPr/>
          </p:nvSpPr>
          <p:spPr bwMode="auto">
            <a:xfrm>
              <a:off x="7115175" y="519112"/>
              <a:ext cx="136525" cy="107950"/>
            </a:xfrm>
            <a:custGeom>
              <a:avLst/>
              <a:gdLst>
                <a:gd name="T0" fmla="*/ 28 w 86"/>
                <a:gd name="T1" fmla="*/ 18 h 68"/>
                <a:gd name="T2" fmla="*/ 28 w 86"/>
                <a:gd name="T3" fmla="*/ 18 h 68"/>
                <a:gd name="T4" fmla="*/ 24 w 86"/>
                <a:gd name="T5" fmla="*/ 26 h 68"/>
                <a:gd name="T6" fmla="*/ 20 w 86"/>
                <a:gd name="T7" fmla="*/ 34 h 68"/>
                <a:gd name="T8" fmla="*/ 18 w 86"/>
                <a:gd name="T9" fmla="*/ 48 h 68"/>
                <a:gd name="T10" fmla="*/ 16 w 86"/>
                <a:gd name="T11" fmla="*/ 54 h 68"/>
                <a:gd name="T12" fmla="*/ 14 w 86"/>
                <a:gd name="T13" fmla="*/ 60 h 68"/>
                <a:gd name="T14" fmla="*/ 8 w 86"/>
                <a:gd name="T15" fmla="*/ 62 h 68"/>
                <a:gd name="T16" fmla="*/ 0 w 86"/>
                <a:gd name="T17" fmla="*/ 64 h 68"/>
                <a:gd name="T18" fmla="*/ 0 w 86"/>
                <a:gd name="T19" fmla="*/ 64 h 68"/>
                <a:gd name="T20" fmla="*/ 10 w 86"/>
                <a:gd name="T21" fmla="*/ 66 h 68"/>
                <a:gd name="T22" fmla="*/ 10 w 86"/>
                <a:gd name="T23" fmla="*/ 66 h 68"/>
                <a:gd name="T24" fmla="*/ 16 w 86"/>
                <a:gd name="T25" fmla="*/ 66 h 68"/>
                <a:gd name="T26" fmla="*/ 22 w 86"/>
                <a:gd name="T27" fmla="*/ 64 h 68"/>
                <a:gd name="T28" fmla="*/ 26 w 86"/>
                <a:gd name="T29" fmla="*/ 58 h 68"/>
                <a:gd name="T30" fmla="*/ 30 w 86"/>
                <a:gd name="T31" fmla="*/ 50 h 68"/>
                <a:gd name="T32" fmla="*/ 30 w 86"/>
                <a:gd name="T33" fmla="*/ 50 h 68"/>
                <a:gd name="T34" fmla="*/ 30 w 86"/>
                <a:gd name="T35" fmla="*/ 56 h 68"/>
                <a:gd name="T36" fmla="*/ 28 w 86"/>
                <a:gd name="T37" fmla="*/ 62 h 68"/>
                <a:gd name="T38" fmla="*/ 24 w 86"/>
                <a:gd name="T39" fmla="*/ 68 h 68"/>
                <a:gd name="T40" fmla="*/ 24 w 86"/>
                <a:gd name="T41" fmla="*/ 68 h 68"/>
                <a:gd name="T42" fmla="*/ 32 w 86"/>
                <a:gd name="T43" fmla="*/ 68 h 68"/>
                <a:gd name="T44" fmla="*/ 42 w 86"/>
                <a:gd name="T45" fmla="*/ 66 h 68"/>
                <a:gd name="T46" fmla="*/ 52 w 86"/>
                <a:gd name="T47" fmla="*/ 62 h 68"/>
                <a:gd name="T48" fmla="*/ 60 w 86"/>
                <a:gd name="T49" fmla="*/ 58 h 68"/>
                <a:gd name="T50" fmla="*/ 60 w 86"/>
                <a:gd name="T51" fmla="*/ 58 h 68"/>
                <a:gd name="T52" fmla="*/ 72 w 86"/>
                <a:gd name="T53" fmla="*/ 48 h 68"/>
                <a:gd name="T54" fmla="*/ 80 w 86"/>
                <a:gd name="T55" fmla="*/ 36 h 68"/>
                <a:gd name="T56" fmla="*/ 86 w 86"/>
                <a:gd name="T57" fmla="*/ 26 h 68"/>
                <a:gd name="T58" fmla="*/ 62 w 86"/>
                <a:gd name="T59" fmla="*/ 0 h 68"/>
                <a:gd name="T60" fmla="*/ 62 w 86"/>
                <a:gd name="T61" fmla="*/ 0 h 68"/>
                <a:gd name="T62" fmla="*/ 48 w 86"/>
                <a:gd name="T63" fmla="*/ 4 h 68"/>
                <a:gd name="T64" fmla="*/ 36 w 86"/>
                <a:gd name="T65" fmla="*/ 10 h 68"/>
                <a:gd name="T66" fmla="*/ 32 w 86"/>
                <a:gd name="T67" fmla="*/ 14 h 68"/>
                <a:gd name="T68" fmla="*/ 28 w 86"/>
                <a:gd name="T69" fmla="*/ 18 h 68"/>
                <a:gd name="T70" fmla="*/ 28 w 86"/>
                <a:gd name="T71" fmla="*/ 1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6" h="68">
                  <a:moveTo>
                    <a:pt x="28" y="18"/>
                  </a:moveTo>
                  <a:lnTo>
                    <a:pt x="28" y="18"/>
                  </a:lnTo>
                  <a:lnTo>
                    <a:pt x="24" y="26"/>
                  </a:lnTo>
                  <a:lnTo>
                    <a:pt x="20" y="34"/>
                  </a:lnTo>
                  <a:lnTo>
                    <a:pt x="18" y="48"/>
                  </a:lnTo>
                  <a:lnTo>
                    <a:pt x="16" y="54"/>
                  </a:lnTo>
                  <a:lnTo>
                    <a:pt x="14" y="60"/>
                  </a:lnTo>
                  <a:lnTo>
                    <a:pt x="8" y="62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6" y="66"/>
                  </a:lnTo>
                  <a:lnTo>
                    <a:pt x="22" y="64"/>
                  </a:lnTo>
                  <a:lnTo>
                    <a:pt x="26" y="5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0" y="56"/>
                  </a:lnTo>
                  <a:lnTo>
                    <a:pt x="28" y="62"/>
                  </a:lnTo>
                  <a:lnTo>
                    <a:pt x="24" y="68"/>
                  </a:lnTo>
                  <a:lnTo>
                    <a:pt x="24" y="68"/>
                  </a:lnTo>
                  <a:lnTo>
                    <a:pt x="32" y="68"/>
                  </a:lnTo>
                  <a:lnTo>
                    <a:pt x="42" y="66"/>
                  </a:lnTo>
                  <a:lnTo>
                    <a:pt x="52" y="62"/>
                  </a:lnTo>
                  <a:lnTo>
                    <a:pt x="60" y="58"/>
                  </a:lnTo>
                  <a:lnTo>
                    <a:pt x="60" y="58"/>
                  </a:lnTo>
                  <a:lnTo>
                    <a:pt x="72" y="48"/>
                  </a:lnTo>
                  <a:lnTo>
                    <a:pt x="80" y="36"/>
                  </a:lnTo>
                  <a:lnTo>
                    <a:pt x="86" y="2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48" y="4"/>
                  </a:lnTo>
                  <a:lnTo>
                    <a:pt x="36" y="10"/>
                  </a:lnTo>
                  <a:lnTo>
                    <a:pt x="32" y="14"/>
                  </a:lnTo>
                  <a:lnTo>
                    <a:pt x="28" y="18"/>
                  </a:lnTo>
                  <a:lnTo>
                    <a:pt x="2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58"/>
            <p:cNvSpPr>
              <a:spLocks/>
            </p:cNvSpPr>
            <p:nvPr/>
          </p:nvSpPr>
          <p:spPr bwMode="auto">
            <a:xfrm>
              <a:off x="7242175" y="287337"/>
              <a:ext cx="266700" cy="244475"/>
            </a:xfrm>
            <a:custGeom>
              <a:avLst/>
              <a:gdLst>
                <a:gd name="T0" fmla="*/ 144 w 168"/>
                <a:gd name="T1" fmla="*/ 12 h 154"/>
                <a:gd name="T2" fmla="*/ 144 w 168"/>
                <a:gd name="T3" fmla="*/ 12 h 154"/>
                <a:gd name="T4" fmla="*/ 42 w 168"/>
                <a:gd name="T5" fmla="*/ 82 h 154"/>
                <a:gd name="T6" fmla="*/ 42 w 168"/>
                <a:gd name="T7" fmla="*/ 82 h 154"/>
                <a:gd name="T8" fmla="*/ 22 w 168"/>
                <a:gd name="T9" fmla="*/ 98 h 154"/>
                <a:gd name="T10" fmla="*/ 8 w 168"/>
                <a:gd name="T11" fmla="*/ 112 h 154"/>
                <a:gd name="T12" fmla="*/ 0 w 168"/>
                <a:gd name="T13" fmla="*/ 122 h 154"/>
                <a:gd name="T14" fmla="*/ 0 w 168"/>
                <a:gd name="T15" fmla="*/ 126 h 154"/>
                <a:gd name="T16" fmla="*/ 0 w 168"/>
                <a:gd name="T17" fmla="*/ 130 h 154"/>
                <a:gd name="T18" fmla="*/ 0 w 168"/>
                <a:gd name="T19" fmla="*/ 130 h 154"/>
                <a:gd name="T20" fmla="*/ 22 w 168"/>
                <a:gd name="T21" fmla="*/ 154 h 154"/>
                <a:gd name="T22" fmla="*/ 22 w 168"/>
                <a:gd name="T23" fmla="*/ 154 h 154"/>
                <a:gd name="T24" fmla="*/ 24 w 168"/>
                <a:gd name="T25" fmla="*/ 154 h 154"/>
                <a:gd name="T26" fmla="*/ 28 w 168"/>
                <a:gd name="T27" fmla="*/ 154 h 154"/>
                <a:gd name="T28" fmla="*/ 40 w 168"/>
                <a:gd name="T29" fmla="*/ 148 h 154"/>
                <a:gd name="T30" fmla="*/ 56 w 168"/>
                <a:gd name="T31" fmla="*/ 134 h 154"/>
                <a:gd name="T32" fmla="*/ 72 w 168"/>
                <a:gd name="T33" fmla="*/ 118 h 154"/>
                <a:gd name="T34" fmla="*/ 72 w 168"/>
                <a:gd name="T35" fmla="*/ 118 h 154"/>
                <a:gd name="T36" fmla="*/ 154 w 168"/>
                <a:gd name="T37" fmla="*/ 24 h 154"/>
                <a:gd name="T38" fmla="*/ 154 w 168"/>
                <a:gd name="T39" fmla="*/ 24 h 154"/>
                <a:gd name="T40" fmla="*/ 166 w 168"/>
                <a:gd name="T41" fmla="*/ 8 h 154"/>
                <a:gd name="T42" fmla="*/ 168 w 168"/>
                <a:gd name="T43" fmla="*/ 4 h 154"/>
                <a:gd name="T44" fmla="*/ 168 w 168"/>
                <a:gd name="T45" fmla="*/ 2 h 154"/>
                <a:gd name="T46" fmla="*/ 166 w 168"/>
                <a:gd name="T47" fmla="*/ 0 h 154"/>
                <a:gd name="T48" fmla="*/ 160 w 168"/>
                <a:gd name="T49" fmla="*/ 2 h 154"/>
                <a:gd name="T50" fmla="*/ 144 w 168"/>
                <a:gd name="T51" fmla="*/ 12 h 154"/>
                <a:gd name="T52" fmla="*/ 144 w 168"/>
                <a:gd name="T53" fmla="*/ 1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54">
                  <a:moveTo>
                    <a:pt x="144" y="12"/>
                  </a:moveTo>
                  <a:lnTo>
                    <a:pt x="144" y="12"/>
                  </a:lnTo>
                  <a:lnTo>
                    <a:pt x="42" y="82"/>
                  </a:lnTo>
                  <a:lnTo>
                    <a:pt x="42" y="82"/>
                  </a:lnTo>
                  <a:lnTo>
                    <a:pt x="22" y="98"/>
                  </a:lnTo>
                  <a:lnTo>
                    <a:pt x="8" y="112"/>
                  </a:lnTo>
                  <a:lnTo>
                    <a:pt x="0" y="122"/>
                  </a:lnTo>
                  <a:lnTo>
                    <a:pt x="0" y="126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22" y="154"/>
                  </a:lnTo>
                  <a:lnTo>
                    <a:pt x="22" y="154"/>
                  </a:lnTo>
                  <a:lnTo>
                    <a:pt x="24" y="154"/>
                  </a:lnTo>
                  <a:lnTo>
                    <a:pt x="28" y="154"/>
                  </a:lnTo>
                  <a:lnTo>
                    <a:pt x="40" y="148"/>
                  </a:lnTo>
                  <a:lnTo>
                    <a:pt x="56" y="134"/>
                  </a:lnTo>
                  <a:lnTo>
                    <a:pt x="72" y="118"/>
                  </a:lnTo>
                  <a:lnTo>
                    <a:pt x="72" y="118"/>
                  </a:lnTo>
                  <a:lnTo>
                    <a:pt x="154" y="24"/>
                  </a:lnTo>
                  <a:lnTo>
                    <a:pt x="154" y="24"/>
                  </a:lnTo>
                  <a:lnTo>
                    <a:pt x="166" y="8"/>
                  </a:lnTo>
                  <a:lnTo>
                    <a:pt x="168" y="4"/>
                  </a:lnTo>
                  <a:lnTo>
                    <a:pt x="168" y="2"/>
                  </a:lnTo>
                  <a:lnTo>
                    <a:pt x="166" y="0"/>
                  </a:lnTo>
                  <a:lnTo>
                    <a:pt x="160" y="2"/>
                  </a:lnTo>
                  <a:lnTo>
                    <a:pt x="144" y="12"/>
                  </a:lnTo>
                  <a:lnTo>
                    <a:pt x="14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59"/>
            <p:cNvSpPr>
              <a:spLocks/>
            </p:cNvSpPr>
            <p:nvPr/>
          </p:nvSpPr>
          <p:spPr bwMode="auto">
            <a:xfrm>
              <a:off x="7216775" y="493712"/>
              <a:ext cx="57150" cy="60325"/>
            </a:xfrm>
            <a:custGeom>
              <a:avLst/>
              <a:gdLst>
                <a:gd name="T0" fmla="*/ 12 w 36"/>
                <a:gd name="T1" fmla="*/ 2 h 38"/>
                <a:gd name="T2" fmla="*/ 12 w 36"/>
                <a:gd name="T3" fmla="*/ 2 h 38"/>
                <a:gd name="T4" fmla="*/ 8 w 36"/>
                <a:gd name="T5" fmla="*/ 0 h 38"/>
                <a:gd name="T6" fmla="*/ 4 w 36"/>
                <a:gd name="T7" fmla="*/ 2 h 38"/>
                <a:gd name="T8" fmla="*/ 4 w 36"/>
                <a:gd name="T9" fmla="*/ 2 h 38"/>
                <a:gd name="T10" fmla="*/ 4 w 36"/>
                <a:gd name="T11" fmla="*/ 4 h 38"/>
                <a:gd name="T12" fmla="*/ 2 w 36"/>
                <a:gd name="T13" fmla="*/ 6 h 38"/>
                <a:gd name="T14" fmla="*/ 2 w 36"/>
                <a:gd name="T15" fmla="*/ 6 h 38"/>
                <a:gd name="T16" fmla="*/ 2 w 36"/>
                <a:gd name="T17" fmla="*/ 8 h 38"/>
                <a:gd name="T18" fmla="*/ 2 w 36"/>
                <a:gd name="T19" fmla="*/ 8 h 38"/>
                <a:gd name="T20" fmla="*/ 0 w 36"/>
                <a:gd name="T21" fmla="*/ 10 h 38"/>
                <a:gd name="T22" fmla="*/ 0 w 36"/>
                <a:gd name="T23" fmla="*/ 14 h 38"/>
                <a:gd name="T24" fmla="*/ 22 w 36"/>
                <a:gd name="T25" fmla="*/ 38 h 38"/>
                <a:gd name="T26" fmla="*/ 22 w 36"/>
                <a:gd name="T27" fmla="*/ 38 h 38"/>
                <a:gd name="T28" fmla="*/ 24 w 36"/>
                <a:gd name="T29" fmla="*/ 38 h 38"/>
                <a:gd name="T30" fmla="*/ 28 w 36"/>
                <a:gd name="T31" fmla="*/ 38 h 38"/>
                <a:gd name="T32" fmla="*/ 28 w 36"/>
                <a:gd name="T33" fmla="*/ 38 h 38"/>
                <a:gd name="T34" fmla="*/ 30 w 36"/>
                <a:gd name="T35" fmla="*/ 36 h 38"/>
                <a:gd name="T36" fmla="*/ 30 w 36"/>
                <a:gd name="T37" fmla="*/ 36 h 38"/>
                <a:gd name="T38" fmla="*/ 32 w 36"/>
                <a:gd name="T39" fmla="*/ 36 h 38"/>
                <a:gd name="T40" fmla="*/ 34 w 36"/>
                <a:gd name="T41" fmla="*/ 34 h 38"/>
                <a:gd name="T42" fmla="*/ 34 w 36"/>
                <a:gd name="T43" fmla="*/ 34 h 38"/>
                <a:gd name="T44" fmla="*/ 36 w 36"/>
                <a:gd name="T45" fmla="*/ 32 h 38"/>
                <a:gd name="T46" fmla="*/ 36 w 36"/>
                <a:gd name="T47" fmla="*/ 28 h 38"/>
                <a:gd name="T48" fmla="*/ 12 w 36"/>
                <a:gd name="T49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38">
                  <a:moveTo>
                    <a:pt x="12" y="2"/>
                  </a:move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24" y="3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32" y="36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36" y="32"/>
                  </a:lnTo>
                  <a:lnTo>
                    <a:pt x="36" y="28"/>
                  </a:lnTo>
                  <a:lnTo>
                    <a:pt x="1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3" name="组合 42"/>
          <p:cNvGrpSpPr>
            <a:grpSpLocks noChangeAspect="1"/>
          </p:cNvGrpSpPr>
          <p:nvPr/>
        </p:nvGrpSpPr>
        <p:grpSpPr>
          <a:xfrm>
            <a:off x="4739587" y="3536229"/>
            <a:ext cx="412508" cy="255603"/>
            <a:chOff x="8328025" y="360362"/>
            <a:chExt cx="609600" cy="377825"/>
          </a:xfrm>
          <a:solidFill>
            <a:schemeClr val="bg1"/>
          </a:solidFill>
        </p:grpSpPr>
        <p:sp>
          <p:nvSpPr>
            <p:cNvPr id="44" name="Freeform 60"/>
            <p:cNvSpPr>
              <a:spLocks noEditPoints="1"/>
            </p:cNvSpPr>
            <p:nvPr/>
          </p:nvSpPr>
          <p:spPr bwMode="auto">
            <a:xfrm>
              <a:off x="8375650" y="360362"/>
              <a:ext cx="514350" cy="323850"/>
            </a:xfrm>
            <a:custGeom>
              <a:avLst/>
              <a:gdLst>
                <a:gd name="T0" fmla="*/ 8 w 324"/>
                <a:gd name="T1" fmla="*/ 204 h 204"/>
                <a:gd name="T2" fmla="*/ 316 w 324"/>
                <a:gd name="T3" fmla="*/ 204 h 204"/>
                <a:gd name="T4" fmla="*/ 316 w 324"/>
                <a:gd name="T5" fmla="*/ 204 h 204"/>
                <a:gd name="T6" fmla="*/ 320 w 324"/>
                <a:gd name="T7" fmla="*/ 204 h 204"/>
                <a:gd name="T8" fmla="*/ 322 w 324"/>
                <a:gd name="T9" fmla="*/ 202 h 204"/>
                <a:gd name="T10" fmla="*/ 324 w 324"/>
                <a:gd name="T11" fmla="*/ 200 h 204"/>
                <a:gd name="T12" fmla="*/ 324 w 324"/>
                <a:gd name="T13" fmla="*/ 196 h 204"/>
                <a:gd name="T14" fmla="*/ 324 w 324"/>
                <a:gd name="T15" fmla="*/ 8 h 204"/>
                <a:gd name="T16" fmla="*/ 324 w 324"/>
                <a:gd name="T17" fmla="*/ 8 h 204"/>
                <a:gd name="T18" fmla="*/ 324 w 324"/>
                <a:gd name="T19" fmla="*/ 6 h 204"/>
                <a:gd name="T20" fmla="*/ 322 w 324"/>
                <a:gd name="T21" fmla="*/ 2 h 204"/>
                <a:gd name="T22" fmla="*/ 320 w 324"/>
                <a:gd name="T23" fmla="*/ 0 h 204"/>
                <a:gd name="T24" fmla="*/ 316 w 324"/>
                <a:gd name="T25" fmla="*/ 0 h 204"/>
                <a:gd name="T26" fmla="*/ 8 w 324"/>
                <a:gd name="T27" fmla="*/ 0 h 204"/>
                <a:gd name="T28" fmla="*/ 8 w 324"/>
                <a:gd name="T29" fmla="*/ 0 h 204"/>
                <a:gd name="T30" fmla="*/ 6 w 324"/>
                <a:gd name="T31" fmla="*/ 0 h 204"/>
                <a:gd name="T32" fmla="*/ 4 w 324"/>
                <a:gd name="T33" fmla="*/ 2 h 204"/>
                <a:gd name="T34" fmla="*/ 2 w 324"/>
                <a:gd name="T35" fmla="*/ 6 h 204"/>
                <a:gd name="T36" fmla="*/ 0 w 324"/>
                <a:gd name="T37" fmla="*/ 8 h 204"/>
                <a:gd name="T38" fmla="*/ 0 w 324"/>
                <a:gd name="T39" fmla="*/ 196 h 204"/>
                <a:gd name="T40" fmla="*/ 0 w 324"/>
                <a:gd name="T41" fmla="*/ 196 h 204"/>
                <a:gd name="T42" fmla="*/ 2 w 324"/>
                <a:gd name="T43" fmla="*/ 200 h 204"/>
                <a:gd name="T44" fmla="*/ 4 w 324"/>
                <a:gd name="T45" fmla="*/ 202 h 204"/>
                <a:gd name="T46" fmla="*/ 6 w 324"/>
                <a:gd name="T47" fmla="*/ 204 h 204"/>
                <a:gd name="T48" fmla="*/ 8 w 324"/>
                <a:gd name="T49" fmla="*/ 204 h 204"/>
                <a:gd name="T50" fmla="*/ 8 w 324"/>
                <a:gd name="T51" fmla="*/ 204 h 204"/>
                <a:gd name="T52" fmla="*/ 162 w 324"/>
                <a:gd name="T53" fmla="*/ 6 h 204"/>
                <a:gd name="T54" fmla="*/ 162 w 324"/>
                <a:gd name="T55" fmla="*/ 6 h 204"/>
                <a:gd name="T56" fmla="*/ 166 w 324"/>
                <a:gd name="T57" fmla="*/ 6 h 204"/>
                <a:gd name="T58" fmla="*/ 168 w 324"/>
                <a:gd name="T59" fmla="*/ 10 h 204"/>
                <a:gd name="T60" fmla="*/ 168 w 324"/>
                <a:gd name="T61" fmla="*/ 10 h 204"/>
                <a:gd name="T62" fmla="*/ 166 w 324"/>
                <a:gd name="T63" fmla="*/ 14 h 204"/>
                <a:gd name="T64" fmla="*/ 162 w 324"/>
                <a:gd name="T65" fmla="*/ 16 h 204"/>
                <a:gd name="T66" fmla="*/ 162 w 324"/>
                <a:gd name="T67" fmla="*/ 16 h 204"/>
                <a:gd name="T68" fmla="*/ 160 w 324"/>
                <a:gd name="T69" fmla="*/ 14 h 204"/>
                <a:gd name="T70" fmla="*/ 158 w 324"/>
                <a:gd name="T71" fmla="*/ 10 h 204"/>
                <a:gd name="T72" fmla="*/ 158 w 324"/>
                <a:gd name="T73" fmla="*/ 10 h 204"/>
                <a:gd name="T74" fmla="*/ 160 w 324"/>
                <a:gd name="T75" fmla="*/ 6 h 204"/>
                <a:gd name="T76" fmla="*/ 162 w 324"/>
                <a:gd name="T77" fmla="*/ 6 h 204"/>
                <a:gd name="T78" fmla="*/ 162 w 324"/>
                <a:gd name="T79" fmla="*/ 6 h 204"/>
                <a:gd name="T80" fmla="*/ 20 w 324"/>
                <a:gd name="T81" fmla="*/ 20 h 204"/>
                <a:gd name="T82" fmla="*/ 304 w 324"/>
                <a:gd name="T83" fmla="*/ 20 h 204"/>
                <a:gd name="T84" fmla="*/ 304 w 324"/>
                <a:gd name="T85" fmla="*/ 184 h 204"/>
                <a:gd name="T86" fmla="*/ 20 w 324"/>
                <a:gd name="T87" fmla="*/ 184 h 204"/>
                <a:gd name="T88" fmla="*/ 20 w 324"/>
                <a:gd name="T89" fmla="*/ 2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4" h="204">
                  <a:moveTo>
                    <a:pt x="8" y="204"/>
                  </a:moveTo>
                  <a:lnTo>
                    <a:pt x="316" y="204"/>
                  </a:lnTo>
                  <a:lnTo>
                    <a:pt x="316" y="204"/>
                  </a:lnTo>
                  <a:lnTo>
                    <a:pt x="320" y="204"/>
                  </a:lnTo>
                  <a:lnTo>
                    <a:pt x="322" y="202"/>
                  </a:lnTo>
                  <a:lnTo>
                    <a:pt x="324" y="200"/>
                  </a:lnTo>
                  <a:lnTo>
                    <a:pt x="324" y="196"/>
                  </a:lnTo>
                  <a:lnTo>
                    <a:pt x="324" y="8"/>
                  </a:lnTo>
                  <a:lnTo>
                    <a:pt x="324" y="8"/>
                  </a:lnTo>
                  <a:lnTo>
                    <a:pt x="324" y="6"/>
                  </a:lnTo>
                  <a:lnTo>
                    <a:pt x="322" y="2"/>
                  </a:lnTo>
                  <a:lnTo>
                    <a:pt x="320" y="0"/>
                  </a:lnTo>
                  <a:lnTo>
                    <a:pt x="31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2" y="200"/>
                  </a:lnTo>
                  <a:lnTo>
                    <a:pt x="4" y="202"/>
                  </a:lnTo>
                  <a:lnTo>
                    <a:pt x="6" y="204"/>
                  </a:lnTo>
                  <a:lnTo>
                    <a:pt x="8" y="204"/>
                  </a:lnTo>
                  <a:lnTo>
                    <a:pt x="8" y="204"/>
                  </a:lnTo>
                  <a:close/>
                  <a:moveTo>
                    <a:pt x="162" y="6"/>
                  </a:moveTo>
                  <a:lnTo>
                    <a:pt x="162" y="6"/>
                  </a:lnTo>
                  <a:lnTo>
                    <a:pt x="166" y="6"/>
                  </a:lnTo>
                  <a:lnTo>
                    <a:pt x="168" y="10"/>
                  </a:lnTo>
                  <a:lnTo>
                    <a:pt x="168" y="10"/>
                  </a:lnTo>
                  <a:lnTo>
                    <a:pt x="166" y="14"/>
                  </a:lnTo>
                  <a:lnTo>
                    <a:pt x="162" y="16"/>
                  </a:lnTo>
                  <a:lnTo>
                    <a:pt x="162" y="16"/>
                  </a:lnTo>
                  <a:lnTo>
                    <a:pt x="160" y="14"/>
                  </a:lnTo>
                  <a:lnTo>
                    <a:pt x="158" y="10"/>
                  </a:lnTo>
                  <a:lnTo>
                    <a:pt x="158" y="10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2" y="6"/>
                  </a:lnTo>
                  <a:close/>
                  <a:moveTo>
                    <a:pt x="20" y="20"/>
                  </a:moveTo>
                  <a:lnTo>
                    <a:pt x="304" y="20"/>
                  </a:lnTo>
                  <a:lnTo>
                    <a:pt x="304" y="184"/>
                  </a:lnTo>
                  <a:lnTo>
                    <a:pt x="20" y="184"/>
                  </a:lnTo>
                  <a:lnTo>
                    <a:pt x="20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61"/>
            <p:cNvSpPr>
              <a:spLocks/>
            </p:cNvSpPr>
            <p:nvPr/>
          </p:nvSpPr>
          <p:spPr bwMode="auto">
            <a:xfrm>
              <a:off x="8328025" y="696912"/>
              <a:ext cx="609600" cy="41275"/>
            </a:xfrm>
            <a:custGeom>
              <a:avLst/>
              <a:gdLst>
                <a:gd name="T0" fmla="*/ 384 w 384"/>
                <a:gd name="T1" fmla="*/ 0 h 26"/>
                <a:gd name="T2" fmla="*/ 252 w 384"/>
                <a:gd name="T3" fmla="*/ 0 h 26"/>
                <a:gd name="T4" fmla="*/ 252 w 384"/>
                <a:gd name="T5" fmla="*/ 0 h 26"/>
                <a:gd name="T6" fmla="*/ 250 w 384"/>
                <a:gd name="T7" fmla="*/ 4 h 26"/>
                <a:gd name="T8" fmla="*/ 246 w 384"/>
                <a:gd name="T9" fmla="*/ 6 h 26"/>
                <a:gd name="T10" fmla="*/ 138 w 384"/>
                <a:gd name="T11" fmla="*/ 6 h 26"/>
                <a:gd name="T12" fmla="*/ 138 w 384"/>
                <a:gd name="T13" fmla="*/ 6 h 26"/>
                <a:gd name="T14" fmla="*/ 136 w 384"/>
                <a:gd name="T15" fmla="*/ 4 h 26"/>
                <a:gd name="T16" fmla="*/ 134 w 384"/>
                <a:gd name="T17" fmla="*/ 0 h 26"/>
                <a:gd name="T18" fmla="*/ 0 w 384"/>
                <a:gd name="T19" fmla="*/ 0 h 26"/>
                <a:gd name="T20" fmla="*/ 0 w 384"/>
                <a:gd name="T21" fmla="*/ 0 h 26"/>
                <a:gd name="T22" fmla="*/ 0 w 384"/>
                <a:gd name="T23" fmla="*/ 2 h 26"/>
                <a:gd name="T24" fmla="*/ 0 w 384"/>
                <a:gd name="T25" fmla="*/ 8 h 26"/>
                <a:gd name="T26" fmla="*/ 0 w 384"/>
                <a:gd name="T27" fmla="*/ 8 h 26"/>
                <a:gd name="T28" fmla="*/ 2 w 384"/>
                <a:gd name="T29" fmla="*/ 16 h 26"/>
                <a:gd name="T30" fmla="*/ 6 w 384"/>
                <a:gd name="T31" fmla="*/ 20 h 26"/>
                <a:gd name="T32" fmla="*/ 12 w 384"/>
                <a:gd name="T33" fmla="*/ 24 h 26"/>
                <a:gd name="T34" fmla="*/ 18 w 384"/>
                <a:gd name="T35" fmla="*/ 26 h 26"/>
                <a:gd name="T36" fmla="*/ 368 w 384"/>
                <a:gd name="T37" fmla="*/ 26 h 26"/>
                <a:gd name="T38" fmla="*/ 368 w 384"/>
                <a:gd name="T39" fmla="*/ 26 h 26"/>
                <a:gd name="T40" fmla="*/ 374 w 384"/>
                <a:gd name="T41" fmla="*/ 24 h 26"/>
                <a:gd name="T42" fmla="*/ 380 w 384"/>
                <a:gd name="T43" fmla="*/ 20 h 26"/>
                <a:gd name="T44" fmla="*/ 384 w 384"/>
                <a:gd name="T45" fmla="*/ 16 h 26"/>
                <a:gd name="T46" fmla="*/ 384 w 384"/>
                <a:gd name="T47" fmla="*/ 8 h 26"/>
                <a:gd name="T48" fmla="*/ 384 w 384"/>
                <a:gd name="T49" fmla="*/ 2 h 26"/>
                <a:gd name="T50" fmla="*/ 384 w 384"/>
                <a:gd name="T51" fmla="*/ 2 h 26"/>
                <a:gd name="T52" fmla="*/ 384 w 384"/>
                <a:gd name="T53" fmla="*/ 0 h 26"/>
                <a:gd name="T54" fmla="*/ 384 w 384"/>
                <a:gd name="T5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4" h="26">
                  <a:moveTo>
                    <a:pt x="384" y="0"/>
                  </a:moveTo>
                  <a:lnTo>
                    <a:pt x="252" y="0"/>
                  </a:lnTo>
                  <a:lnTo>
                    <a:pt x="252" y="0"/>
                  </a:lnTo>
                  <a:lnTo>
                    <a:pt x="250" y="4"/>
                  </a:lnTo>
                  <a:lnTo>
                    <a:pt x="246" y="6"/>
                  </a:lnTo>
                  <a:lnTo>
                    <a:pt x="138" y="6"/>
                  </a:lnTo>
                  <a:lnTo>
                    <a:pt x="138" y="6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6"/>
                  </a:lnTo>
                  <a:lnTo>
                    <a:pt x="6" y="20"/>
                  </a:lnTo>
                  <a:lnTo>
                    <a:pt x="12" y="24"/>
                  </a:lnTo>
                  <a:lnTo>
                    <a:pt x="18" y="26"/>
                  </a:lnTo>
                  <a:lnTo>
                    <a:pt x="368" y="26"/>
                  </a:lnTo>
                  <a:lnTo>
                    <a:pt x="368" y="26"/>
                  </a:lnTo>
                  <a:lnTo>
                    <a:pt x="374" y="24"/>
                  </a:lnTo>
                  <a:lnTo>
                    <a:pt x="380" y="20"/>
                  </a:lnTo>
                  <a:lnTo>
                    <a:pt x="384" y="16"/>
                  </a:lnTo>
                  <a:lnTo>
                    <a:pt x="384" y="8"/>
                  </a:lnTo>
                  <a:lnTo>
                    <a:pt x="384" y="2"/>
                  </a:lnTo>
                  <a:lnTo>
                    <a:pt x="384" y="2"/>
                  </a:lnTo>
                  <a:lnTo>
                    <a:pt x="384" y="0"/>
                  </a:lnTo>
                  <a:lnTo>
                    <a:pt x="3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62"/>
            <p:cNvSpPr>
              <a:spLocks noEditPoints="1"/>
            </p:cNvSpPr>
            <p:nvPr/>
          </p:nvSpPr>
          <p:spPr bwMode="auto">
            <a:xfrm>
              <a:off x="8426450" y="411162"/>
              <a:ext cx="412750" cy="222250"/>
            </a:xfrm>
            <a:custGeom>
              <a:avLst/>
              <a:gdLst>
                <a:gd name="T0" fmla="*/ 260 w 260"/>
                <a:gd name="T1" fmla="*/ 140 h 140"/>
                <a:gd name="T2" fmla="*/ 80 w 260"/>
                <a:gd name="T3" fmla="*/ 94 h 140"/>
                <a:gd name="T4" fmla="*/ 70 w 260"/>
                <a:gd name="T5" fmla="*/ 72 h 140"/>
                <a:gd name="T6" fmla="*/ 66 w 260"/>
                <a:gd name="T7" fmla="*/ 62 h 140"/>
                <a:gd name="T8" fmla="*/ 58 w 260"/>
                <a:gd name="T9" fmla="*/ 64 h 140"/>
                <a:gd name="T10" fmla="*/ 56 w 260"/>
                <a:gd name="T11" fmla="*/ 94 h 140"/>
                <a:gd name="T12" fmla="*/ 56 w 260"/>
                <a:gd name="T13" fmla="*/ 38 h 140"/>
                <a:gd name="T14" fmla="*/ 56 w 260"/>
                <a:gd name="T15" fmla="*/ 58 h 140"/>
                <a:gd name="T16" fmla="*/ 68 w 260"/>
                <a:gd name="T17" fmla="*/ 52 h 140"/>
                <a:gd name="T18" fmla="*/ 74 w 260"/>
                <a:gd name="T19" fmla="*/ 54 h 140"/>
                <a:gd name="T20" fmla="*/ 80 w 260"/>
                <a:gd name="T21" fmla="*/ 62 h 140"/>
                <a:gd name="T22" fmla="*/ 80 w 260"/>
                <a:gd name="T23" fmla="*/ 94 h 140"/>
                <a:gd name="T24" fmla="*/ 108 w 260"/>
                <a:gd name="T25" fmla="*/ 94 h 140"/>
                <a:gd name="T26" fmla="*/ 98 w 260"/>
                <a:gd name="T27" fmla="*/ 92 h 140"/>
                <a:gd name="T28" fmla="*/ 96 w 260"/>
                <a:gd name="T29" fmla="*/ 82 h 140"/>
                <a:gd name="T30" fmla="*/ 90 w 260"/>
                <a:gd name="T31" fmla="*/ 54 h 140"/>
                <a:gd name="T32" fmla="*/ 106 w 260"/>
                <a:gd name="T33" fmla="*/ 44 h 140"/>
                <a:gd name="T34" fmla="*/ 116 w 260"/>
                <a:gd name="T35" fmla="*/ 62 h 140"/>
                <a:gd name="T36" fmla="*/ 106 w 260"/>
                <a:gd name="T37" fmla="*/ 78 h 140"/>
                <a:gd name="T38" fmla="*/ 110 w 260"/>
                <a:gd name="T39" fmla="*/ 86 h 140"/>
                <a:gd name="T40" fmla="*/ 114 w 260"/>
                <a:gd name="T41" fmla="*/ 86 h 140"/>
                <a:gd name="T42" fmla="*/ 118 w 260"/>
                <a:gd name="T43" fmla="*/ 92 h 140"/>
                <a:gd name="T44" fmla="*/ 184 w 260"/>
                <a:gd name="T45" fmla="*/ 94 h 140"/>
                <a:gd name="T46" fmla="*/ 174 w 260"/>
                <a:gd name="T47" fmla="*/ 72 h 140"/>
                <a:gd name="T48" fmla="*/ 172 w 260"/>
                <a:gd name="T49" fmla="*/ 62 h 140"/>
                <a:gd name="T50" fmla="*/ 164 w 260"/>
                <a:gd name="T51" fmla="*/ 64 h 140"/>
                <a:gd name="T52" fmla="*/ 162 w 260"/>
                <a:gd name="T53" fmla="*/ 94 h 140"/>
                <a:gd name="T54" fmla="*/ 152 w 260"/>
                <a:gd name="T55" fmla="*/ 72 h 140"/>
                <a:gd name="T56" fmla="*/ 148 w 260"/>
                <a:gd name="T57" fmla="*/ 62 h 140"/>
                <a:gd name="T58" fmla="*/ 142 w 260"/>
                <a:gd name="T59" fmla="*/ 64 h 140"/>
                <a:gd name="T60" fmla="*/ 140 w 260"/>
                <a:gd name="T61" fmla="*/ 94 h 140"/>
                <a:gd name="T62" fmla="*/ 136 w 260"/>
                <a:gd name="T63" fmla="*/ 54 h 140"/>
                <a:gd name="T64" fmla="*/ 138 w 260"/>
                <a:gd name="T65" fmla="*/ 60 h 140"/>
                <a:gd name="T66" fmla="*/ 150 w 260"/>
                <a:gd name="T67" fmla="*/ 52 h 140"/>
                <a:gd name="T68" fmla="*/ 156 w 260"/>
                <a:gd name="T69" fmla="*/ 54 h 140"/>
                <a:gd name="T70" fmla="*/ 166 w 260"/>
                <a:gd name="T71" fmla="*/ 54 h 140"/>
                <a:gd name="T72" fmla="*/ 172 w 260"/>
                <a:gd name="T73" fmla="*/ 52 h 140"/>
                <a:gd name="T74" fmla="*/ 182 w 260"/>
                <a:gd name="T75" fmla="*/ 56 h 140"/>
                <a:gd name="T76" fmla="*/ 184 w 260"/>
                <a:gd name="T77" fmla="*/ 62 h 140"/>
                <a:gd name="T78" fmla="*/ 214 w 260"/>
                <a:gd name="T79" fmla="*/ 94 h 140"/>
                <a:gd name="T80" fmla="*/ 208 w 260"/>
                <a:gd name="T81" fmla="*/ 94 h 140"/>
                <a:gd name="T82" fmla="*/ 202 w 260"/>
                <a:gd name="T83" fmla="*/ 92 h 140"/>
                <a:gd name="T84" fmla="*/ 200 w 260"/>
                <a:gd name="T85" fmla="*/ 38 h 140"/>
                <a:gd name="T86" fmla="*/ 210 w 260"/>
                <a:gd name="T87" fmla="*/ 80 h 140"/>
                <a:gd name="T88" fmla="*/ 214 w 260"/>
                <a:gd name="T89" fmla="*/ 86 h 140"/>
                <a:gd name="T90" fmla="*/ 214 w 260"/>
                <a:gd name="T91" fmla="*/ 86 h 140"/>
                <a:gd name="T92" fmla="*/ 218 w 260"/>
                <a:gd name="T93" fmla="*/ 9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0" h="140">
                  <a:moveTo>
                    <a:pt x="0" y="0"/>
                  </a:moveTo>
                  <a:lnTo>
                    <a:pt x="0" y="140"/>
                  </a:lnTo>
                  <a:lnTo>
                    <a:pt x="260" y="140"/>
                  </a:lnTo>
                  <a:lnTo>
                    <a:pt x="260" y="0"/>
                  </a:lnTo>
                  <a:lnTo>
                    <a:pt x="0" y="0"/>
                  </a:lnTo>
                  <a:close/>
                  <a:moveTo>
                    <a:pt x="80" y="94"/>
                  </a:moveTo>
                  <a:lnTo>
                    <a:pt x="70" y="94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66" y="62"/>
                  </a:lnTo>
                  <a:lnTo>
                    <a:pt x="64" y="62"/>
                  </a:lnTo>
                  <a:lnTo>
                    <a:pt x="64" y="62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56" y="68"/>
                  </a:lnTo>
                  <a:lnTo>
                    <a:pt x="56" y="94"/>
                  </a:lnTo>
                  <a:lnTo>
                    <a:pt x="46" y="94"/>
                  </a:lnTo>
                  <a:lnTo>
                    <a:pt x="46" y="38"/>
                  </a:lnTo>
                  <a:lnTo>
                    <a:pt x="56" y="38"/>
                  </a:lnTo>
                  <a:lnTo>
                    <a:pt x="56" y="58"/>
                  </a:lnTo>
                  <a:lnTo>
                    <a:pt x="56" y="58"/>
                  </a:lnTo>
                  <a:lnTo>
                    <a:pt x="56" y="58"/>
                  </a:lnTo>
                  <a:lnTo>
                    <a:pt x="60" y="54"/>
                  </a:lnTo>
                  <a:lnTo>
                    <a:pt x="60" y="54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74" y="54"/>
                  </a:lnTo>
                  <a:lnTo>
                    <a:pt x="74" y="54"/>
                  </a:lnTo>
                  <a:lnTo>
                    <a:pt x="78" y="56"/>
                  </a:lnTo>
                  <a:lnTo>
                    <a:pt x="78" y="56"/>
                  </a:lnTo>
                  <a:lnTo>
                    <a:pt x="80" y="62"/>
                  </a:lnTo>
                  <a:lnTo>
                    <a:pt x="80" y="62"/>
                  </a:lnTo>
                  <a:lnTo>
                    <a:pt x="80" y="68"/>
                  </a:lnTo>
                  <a:lnTo>
                    <a:pt x="80" y="94"/>
                  </a:lnTo>
                  <a:close/>
                  <a:moveTo>
                    <a:pt x="112" y="94"/>
                  </a:moveTo>
                  <a:lnTo>
                    <a:pt x="112" y="94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2" y="94"/>
                  </a:lnTo>
                  <a:lnTo>
                    <a:pt x="98" y="92"/>
                  </a:lnTo>
                  <a:lnTo>
                    <a:pt x="98" y="92"/>
                  </a:lnTo>
                  <a:lnTo>
                    <a:pt x="96" y="88"/>
                  </a:lnTo>
                  <a:lnTo>
                    <a:pt x="96" y="82"/>
                  </a:lnTo>
                  <a:lnTo>
                    <a:pt x="96" y="62"/>
                  </a:lnTo>
                  <a:lnTo>
                    <a:pt x="90" y="62"/>
                  </a:lnTo>
                  <a:lnTo>
                    <a:pt x="90" y="54"/>
                  </a:lnTo>
                  <a:lnTo>
                    <a:pt x="96" y="54"/>
                  </a:lnTo>
                  <a:lnTo>
                    <a:pt x="96" y="46"/>
                  </a:lnTo>
                  <a:lnTo>
                    <a:pt x="106" y="44"/>
                  </a:lnTo>
                  <a:lnTo>
                    <a:pt x="106" y="54"/>
                  </a:lnTo>
                  <a:lnTo>
                    <a:pt x="116" y="54"/>
                  </a:lnTo>
                  <a:lnTo>
                    <a:pt x="116" y="62"/>
                  </a:lnTo>
                  <a:lnTo>
                    <a:pt x="106" y="62"/>
                  </a:lnTo>
                  <a:lnTo>
                    <a:pt x="106" y="78"/>
                  </a:lnTo>
                  <a:lnTo>
                    <a:pt x="106" y="78"/>
                  </a:lnTo>
                  <a:lnTo>
                    <a:pt x="108" y="84"/>
                  </a:lnTo>
                  <a:lnTo>
                    <a:pt x="108" y="84"/>
                  </a:lnTo>
                  <a:lnTo>
                    <a:pt x="110" y="86"/>
                  </a:lnTo>
                  <a:lnTo>
                    <a:pt x="110" y="86"/>
                  </a:lnTo>
                  <a:lnTo>
                    <a:pt x="114" y="86"/>
                  </a:lnTo>
                  <a:lnTo>
                    <a:pt x="114" y="86"/>
                  </a:lnTo>
                  <a:lnTo>
                    <a:pt x="116" y="84"/>
                  </a:lnTo>
                  <a:lnTo>
                    <a:pt x="118" y="92"/>
                  </a:lnTo>
                  <a:lnTo>
                    <a:pt x="118" y="92"/>
                  </a:lnTo>
                  <a:lnTo>
                    <a:pt x="112" y="94"/>
                  </a:lnTo>
                  <a:lnTo>
                    <a:pt x="112" y="94"/>
                  </a:lnTo>
                  <a:close/>
                  <a:moveTo>
                    <a:pt x="184" y="94"/>
                  </a:moveTo>
                  <a:lnTo>
                    <a:pt x="174" y="94"/>
                  </a:lnTo>
                  <a:lnTo>
                    <a:pt x="174" y="72"/>
                  </a:lnTo>
                  <a:lnTo>
                    <a:pt x="174" y="72"/>
                  </a:lnTo>
                  <a:lnTo>
                    <a:pt x="174" y="64"/>
                  </a:lnTo>
                  <a:lnTo>
                    <a:pt x="174" y="64"/>
                  </a:lnTo>
                  <a:lnTo>
                    <a:pt x="172" y="62"/>
                  </a:lnTo>
                  <a:lnTo>
                    <a:pt x="168" y="62"/>
                  </a:lnTo>
                  <a:lnTo>
                    <a:pt x="168" y="62"/>
                  </a:lnTo>
                  <a:lnTo>
                    <a:pt x="164" y="64"/>
                  </a:lnTo>
                  <a:lnTo>
                    <a:pt x="164" y="64"/>
                  </a:lnTo>
                  <a:lnTo>
                    <a:pt x="162" y="68"/>
                  </a:lnTo>
                  <a:lnTo>
                    <a:pt x="162" y="94"/>
                  </a:lnTo>
                  <a:lnTo>
                    <a:pt x="152" y="94"/>
                  </a:lnTo>
                  <a:lnTo>
                    <a:pt x="152" y="72"/>
                  </a:lnTo>
                  <a:lnTo>
                    <a:pt x="152" y="72"/>
                  </a:lnTo>
                  <a:lnTo>
                    <a:pt x="150" y="64"/>
                  </a:lnTo>
                  <a:lnTo>
                    <a:pt x="150" y="64"/>
                  </a:lnTo>
                  <a:lnTo>
                    <a:pt x="148" y="62"/>
                  </a:lnTo>
                  <a:lnTo>
                    <a:pt x="146" y="62"/>
                  </a:lnTo>
                  <a:lnTo>
                    <a:pt x="146" y="62"/>
                  </a:lnTo>
                  <a:lnTo>
                    <a:pt x="142" y="64"/>
                  </a:lnTo>
                  <a:lnTo>
                    <a:pt x="142" y="64"/>
                  </a:lnTo>
                  <a:lnTo>
                    <a:pt x="140" y="68"/>
                  </a:lnTo>
                  <a:lnTo>
                    <a:pt x="140" y="94"/>
                  </a:lnTo>
                  <a:lnTo>
                    <a:pt x="128" y="94"/>
                  </a:lnTo>
                  <a:lnTo>
                    <a:pt x="128" y="54"/>
                  </a:lnTo>
                  <a:lnTo>
                    <a:pt x="136" y="54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44" y="54"/>
                  </a:lnTo>
                  <a:lnTo>
                    <a:pt x="144" y="54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6" y="54"/>
                  </a:lnTo>
                  <a:lnTo>
                    <a:pt x="156" y="54"/>
                  </a:lnTo>
                  <a:lnTo>
                    <a:pt x="160" y="60"/>
                  </a:lnTo>
                  <a:lnTo>
                    <a:pt x="160" y="60"/>
                  </a:lnTo>
                  <a:lnTo>
                    <a:pt x="166" y="54"/>
                  </a:lnTo>
                  <a:lnTo>
                    <a:pt x="166" y="54"/>
                  </a:lnTo>
                  <a:lnTo>
                    <a:pt x="172" y="52"/>
                  </a:lnTo>
                  <a:lnTo>
                    <a:pt x="172" y="52"/>
                  </a:lnTo>
                  <a:lnTo>
                    <a:pt x="178" y="54"/>
                  </a:lnTo>
                  <a:lnTo>
                    <a:pt x="178" y="54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4" y="62"/>
                  </a:lnTo>
                  <a:lnTo>
                    <a:pt x="184" y="62"/>
                  </a:lnTo>
                  <a:lnTo>
                    <a:pt x="184" y="70"/>
                  </a:lnTo>
                  <a:lnTo>
                    <a:pt x="184" y="94"/>
                  </a:lnTo>
                  <a:close/>
                  <a:moveTo>
                    <a:pt x="214" y="94"/>
                  </a:moveTo>
                  <a:lnTo>
                    <a:pt x="214" y="94"/>
                  </a:lnTo>
                  <a:lnTo>
                    <a:pt x="208" y="94"/>
                  </a:lnTo>
                  <a:lnTo>
                    <a:pt x="208" y="94"/>
                  </a:lnTo>
                  <a:lnTo>
                    <a:pt x="204" y="94"/>
                  </a:lnTo>
                  <a:lnTo>
                    <a:pt x="202" y="92"/>
                  </a:lnTo>
                  <a:lnTo>
                    <a:pt x="202" y="92"/>
                  </a:lnTo>
                  <a:lnTo>
                    <a:pt x="200" y="90"/>
                  </a:lnTo>
                  <a:lnTo>
                    <a:pt x="200" y="86"/>
                  </a:lnTo>
                  <a:lnTo>
                    <a:pt x="200" y="38"/>
                  </a:lnTo>
                  <a:lnTo>
                    <a:pt x="210" y="38"/>
                  </a:lnTo>
                  <a:lnTo>
                    <a:pt x="210" y="80"/>
                  </a:lnTo>
                  <a:lnTo>
                    <a:pt x="210" y="80"/>
                  </a:lnTo>
                  <a:lnTo>
                    <a:pt x="210" y="84"/>
                  </a:lnTo>
                  <a:lnTo>
                    <a:pt x="210" y="84"/>
                  </a:lnTo>
                  <a:lnTo>
                    <a:pt x="214" y="86"/>
                  </a:lnTo>
                  <a:lnTo>
                    <a:pt x="214" y="86"/>
                  </a:lnTo>
                  <a:lnTo>
                    <a:pt x="214" y="86"/>
                  </a:lnTo>
                  <a:lnTo>
                    <a:pt x="214" y="86"/>
                  </a:lnTo>
                  <a:lnTo>
                    <a:pt x="218" y="84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4" y="94"/>
                  </a:lnTo>
                  <a:lnTo>
                    <a:pt x="214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7" name="组合 46"/>
          <p:cNvGrpSpPr>
            <a:grpSpLocks noChangeAspect="1"/>
          </p:cNvGrpSpPr>
          <p:nvPr/>
        </p:nvGrpSpPr>
        <p:grpSpPr>
          <a:xfrm>
            <a:off x="8424360" y="3424113"/>
            <a:ext cx="698514" cy="432820"/>
            <a:chOff x="1628775" y="4887913"/>
            <a:chExt cx="609600" cy="377825"/>
          </a:xfrm>
          <a:solidFill>
            <a:schemeClr val="bg1"/>
          </a:solidFill>
        </p:grpSpPr>
        <p:sp>
          <p:nvSpPr>
            <p:cNvPr id="48" name="Freeform 169"/>
            <p:cNvSpPr>
              <a:spLocks noEditPoints="1"/>
            </p:cNvSpPr>
            <p:nvPr/>
          </p:nvSpPr>
          <p:spPr bwMode="auto">
            <a:xfrm>
              <a:off x="1676400" y="4887913"/>
              <a:ext cx="514350" cy="323850"/>
            </a:xfrm>
            <a:custGeom>
              <a:avLst/>
              <a:gdLst>
                <a:gd name="T0" fmla="*/ 8 w 324"/>
                <a:gd name="T1" fmla="*/ 204 h 204"/>
                <a:gd name="T2" fmla="*/ 316 w 324"/>
                <a:gd name="T3" fmla="*/ 204 h 204"/>
                <a:gd name="T4" fmla="*/ 316 w 324"/>
                <a:gd name="T5" fmla="*/ 204 h 204"/>
                <a:gd name="T6" fmla="*/ 318 w 324"/>
                <a:gd name="T7" fmla="*/ 204 h 204"/>
                <a:gd name="T8" fmla="*/ 322 w 324"/>
                <a:gd name="T9" fmla="*/ 202 h 204"/>
                <a:gd name="T10" fmla="*/ 324 w 324"/>
                <a:gd name="T11" fmla="*/ 198 h 204"/>
                <a:gd name="T12" fmla="*/ 324 w 324"/>
                <a:gd name="T13" fmla="*/ 196 h 204"/>
                <a:gd name="T14" fmla="*/ 324 w 324"/>
                <a:gd name="T15" fmla="*/ 8 h 204"/>
                <a:gd name="T16" fmla="*/ 324 w 324"/>
                <a:gd name="T17" fmla="*/ 8 h 204"/>
                <a:gd name="T18" fmla="*/ 324 w 324"/>
                <a:gd name="T19" fmla="*/ 4 h 204"/>
                <a:gd name="T20" fmla="*/ 322 w 324"/>
                <a:gd name="T21" fmla="*/ 2 h 204"/>
                <a:gd name="T22" fmla="*/ 318 w 324"/>
                <a:gd name="T23" fmla="*/ 0 h 204"/>
                <a:gd name="T24" fmla="*/ 316 w 324"/>
                <a:gd name="T25" fmla="*/ 0 h 204"/>
                <a:gd name="T26" fmla="*/ 8 w 324"/>
                <a:gd name="T27" fmla="*/ 0 h 204"/>
                <a:gd name="T28" fmla="*/ 8 w 324"/>
                <a:gd name="T29" fmla="*/ 0 h 204"/>
                <a:gd name="T30" fmla="*/ 4 w 324"/>
                <a:gd name="T31" fmla="*/ 0 h 204"/>
                <a:gd name="T32" fmla="*/ 2 w 324"/>
                <a:gd name="T33" fmla="*/ 2 h 204"/>
                <a:gd name="T34" fmla="*/ 0 w 324"/>
                <a:gd name="T35" fmla="*/ 4 h 204"/>
                <a:gd name="T36" fmla="*/ 0 w 324"/>
                <a:gd name="T37" fmla="*/ 8 h 204"/>
                <a:gd name="T38" fmla="*/ 0 w 324"/>
                <a:gd name="T39" fmla="*/ 196 h 204"/>
                <a:gd name="T40" fmla="*/ 0 w 324"/>
                <a:gd name="T41" fmla="*/ 196 h 204"/>
                <a:gd name="T42" fmla="*/ 0 w 324"/>
                <a:gd name="T43" fmla="*/ 198 h 204"/>
                <a:gd name="T44" fmla="*/ 2 w 324"/>
                <a:gd name="T45" fmla="*/ 202 h 204"/>
                <a:gd name="T46" fmla="*/ 4 w 324"/>
                <a:gd name="T47" fmla="*/ 204 h 204"/>
                <a:gd name="T48" fmla="*/ 8 w 324"/>
                <a:gd name="T49" fmla="*/ 204 h 204"/>
                <a:gd name="T50" fmla="*/ 8 w 324"/>
                <a:gd name="T51" fmla="*/ 204 h 204"/>
                <a:gd name="T52" fmla="*/ 162 w 324"/>
                <a:gd name="T53" fmla="*/ 4 h 204"/>
                <a:gd name="T54" fmla="*/ 162 w 324"/>
                <a:gd name="T55" fmla="*/ 4 h 204"/>
                <a:gd name="T56" fmla="*/ 166 w 324"/>
                <a:gd name="T57" fmla="*/ 6 h 204"/>
                <a:gd name="T58" fmla="*/ 168 w 324"/>
                <a:gd name="T59" fmla="*/ 10 h 204"/>
                <a:gd name="T60" fmla="*/ 168 w 324"/>
                <a:gd name="T61" fmla="*/ 10 h 204"/>
                <a:gd name="T62" fmla="*/ 166 w 324"/>
                <a:gd name="T63" fmla="*/ 14 h 204"/>
                <a:gd name="T64" fmla="*/ 162 w 324"/>
                <a:gd name="T65" fmla="*/ 16 h 204"/>
                <a:gd name="T66" fmla="*/ 162 w 324"/>
                <a:gd name="T67" fmla="*/ 16 h 204"/>
                <a:gd name="T68" fmla="*/ 158 w 324"/>
                <a:gd name="T69" fmla="*/ 14 h 204"/>
                <a:gd name="T70" fmla="*/ 156 w 324"/>
                <a:gd name="T71" fmla="*/ 10 h 204"/>
                <a:gd name="T72" fmla="*/ 156 w 324"/>
                <a:gd name="T73" fmla="*/ 10 h 204"/>
                <a:gd name="T74" fmla="*/ 158 w 324"/>
                <a:gd name="T75" fmla="*/ 6 h 204"/>
                <a:gd name="T76" fmla="*/ 162 w 324"/>
                <a:gd name="T77" fmla="*/ 4 h 204"/>
                <a:gd name="T78" fmla="*/ 162 w 324"/>
                <a:gd name="T79" fmla="*/ 4 h 204"/>
                <a:gd name="T80" fmla="*/ 20 w 324"/>
                <a:gd name="T81" fmla="*/ 20 h 204"/>
                <a:gd name="T82" fmla="*/ 304 w 324"/>
                <a:gd name="T83" fmla="*/ 20 h 204"/>
                <a:gd name="T84" fmla="*/ 304 w 324"/>
                <a:gd name="T85" fmla="*/ 184 h 204"/>
                <a:gd name="T86" fmla="*/ 20 w 324"/>
                <a:gd name="T87" fmla="*/ 184 h 204"/>
                <a:gd name="T88" fmla="*/ 20 w 324"/>
                <a:gd name="T89" fmla="*/ 2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4" h="204">
                  <a:moveTo>
                    <a:pt x="8" y="204"/>
                  </a:moveTo>
                  <a:lnTo>
                    <a:pt x="316" y="204"/>
                  </a:lnTo>
                  <a:lnTo>
                    <a:pt x="316" y="204"/>
                  </a:lnTo>
                  <a:lnTo>
                    <a:pt x="318" y="204"/>
                  </a:lnTo>
                  <a:lnTo>
                    <a:pt x="322" y="202"/>
                  </a:lnTo>
                  <a:lnTo>
                    <a:pt x="324" y="198"/>
                  </a:lnTo>
                  <a:lnTo>
                    <a:pt x="324" y="196"/>
                  </a:lnTo>
                  <a:lnTo>
                    <a:pt x="324" y="8"/>
                  </a:lnTo>
                  <a:lnTo>
                    <a:pt x="324" y="8"/>
                  </a:lnTo>
                  <a:lnTo>
                    <a:pt x="324" y="4"/>
                  </a:lnTo>
                  <a:lnTo>
                    <a:pt x="322" y="2"/>
                  </a:lnTo>
                  <a:lnTo>
                    <a:pt x="318" y="0"/>
                  </a:lnTo>
                  <a:lnTo>
                    <a:pt x="31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98"/>
                  </a:lnTo>
                  <a:lnTo>
                    <a:pt x="2" y="202"/>
                  </a:lnTo>
                  <a:lnTo>
                    <a:pt x="4" y="204"/>
                  </a:lnTo>
                  <a:lnTo>
                    <a:pt x="8" y="204"/>
                  </a:lnTo>
                  <a:lnTo>
                    <a:pt x="8" y="204"/>
                  </a:lnTo>
                  <a:close/>
                  <a:moveTo>
                    <a:pt x="162" y="4"/>
                  </a:moveTo>
                  <a:lnTo>
                    <a:pt x="162" y="4"/>
                  </a:lnTo>
                  <a:lnTo>
                    <a:pt x="166" y="6"/>
                  </a:lnTo>
                  <a:lnTo>
                    <a:pt x="168" y="10"/>
                  </a:lnTo>
                  <a:lnTo>
                    <a:pt x="168" y="10"/>
                  </a:lnTo>
                  <a:lnTo>
                    <a:pt x="166" y="14"/>
                  </a:lnTo>
                  <a:lnTo>
                    <a:pt x="162" y="16"/>
                  </a:lnTo>
                  <a:lnTo>
                    <a:pt x="162" y="16"/>
                  </a:lnTo>
                  <a:lnTo>
                    <a:pt x="158" y="14"/>
                  </a:lnTo>
                  <a:lnTo>
                    <a:pt x="156" y="10"/>
                  </a:lnTo>
                  <a:lnTo>
                    <a:pt x="156" y="10"/>
                  </a:lnTo>
                  <a:lnTo>
                    <a:pt x="158" y="6"/>
                  </a:lnTo>
                  <a:lnTo>
                    <a:pt x="162" y="4"/>
                  </a:lnTo>
                  <a:lnTo>
                    <a:pt x="162" y="4"/>
                  </a:lnTo>
                  <a:close/>
                  <a:moveTo>
                    <a:pt x="20" y="20"/>
                  </a:moveTo>
                  <a:lnTo>
                    <a:pt x="304" y="20"/>
                  </a:lnTo>
                  <a:lnTo>
                    <a:pt x="304" y="184"/>
                  </a:lnTo>
                  <a:lnTo>
                    <a:pt x="20" y="184"/>
                  </a:lnTo>
                  <a:lnTo>
                    <a:pt x="20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70"/>
            <p:cNvSpPr>
              <a:spLocks/>
            </p:cNvSpPr>
            <p:nvPr/>
          </p:nvSpPr>
          <p:spPr bwMode="auto">
            <a:xfrm>
              <a:off x="1628775" y="5224463"/>
              <a:ext cx="609600" cy="41275"/>
            </a:xfrm>
            <a:custGeom>
              <a:avLst/>
              <a:gdLst>
                <a:gd name="T0" fmla="*/ 384 w 384"/>
                <a:gd name="T1" fmla="*/ 0 h 26"/>
                <a:gd name="T2" fmla="*/ 252 w 384"/>
                <a:gd name="T3" fmla="*/ 0 h 26"/>
                <a:gd name="T4" fmla="*/ 252 w 384"/>
                <a:gd name="T5" fmla="*/ 0 h 26"/>
                <a:gd name="T6" fmla="*/ 250 w 384"/>
                <a:gd name="T7" fmla="*/ 4 h 26"/>
                <a:gd name="T8" fmla="*/ 246 w 384"/>
                <a:gd name="T9" fmla="*/ 6 h 26"/>
                <a:gd name="T10" fmla="*/ 138 w 384"/>
                <a:gd name="T11" fmla="*/ 6 h 26"/>
                <a:gd name="T12" fmla="*/ 138 w 384"/>
                <a:gd name="T13" fmla="*/ 6 h 26"/>
                <a:gd name="T14" fmla="*/ 134 w 384"/>
                <a:gd name="T15" fmla="*/ 4 h 26"/>
                <a:gd name="T16" fmla="*/ 132 w 384"/>
                <a:gd name="T17" fmla="*/ 0 h 26"/>
                <a:gd name="T18" fmla="*/ 0 w 384"/>
                <a:gd name="T19" fmla="*/ 0 h 26"/>
                <a:gd name="T20" fmla="*/ 0 w 384"/>
                <a:gd name="T21" fmla="*/ 0 h 26"/>
                <a:gd name="T22" fmla="*/ 0 w 384"/>
                <a:gd name="T23" fmla="*/ 2 h 26"/>
                <a:gd name="T24" fmla="*/ 0 w 384"/>
                <a:gd name="T25" fmla="*/ 8 h 26"/>
                <a:gd name="T26" fmla="*/ 0 w 384"/>
                <a:gd name="T27" fmla="*/ 8 h 26"/>
                <a:gd name="T28" fmla="*/ 2 w 384"/>
                <a:gd name="T29" fmla="*/ 14 h 26"/>
                <a:gd name="T30" fmla="*/ 6 w 384"/>
                <a:gd name="T31" fmla="*/ 20 h 26"/>
                <a:gd name="T32" fmla="*/ 10 w 384"/>
                <a:gd name="T33" fmla="*/ 24 h 26"/>
                <a:gd name="T34" fmla="*/ 18 w 384"/>
                <a:gd name="T35" fmla="*/ 26 h 26"/>
                <a:gd name="T36" fmla="*/ 366 w 384"/>
                <a:gd name="T37" fmla="*/ 26 h 26"/>
                <a:gd name="T38" fmla="*/ 366 w 384"/>
                <a:gd name="T39" fmla="*/ 26 h 26"/>
                <a:gd name="T40" fmla="*/ 374 w 384"/>
                <a:gd name="T41" fmla="*/ 24 h 26"/>
                <a:gd name="T42" fmla="*/ 378 w 384"/>
                <a:gd name="T43" fmla="*/ 20 h 26"/>
                <a:gd name="T44" fmla="*/ 382 w 384"/>
                <a:gd name="T45" fmla="*/ 14 h 26"/>
                <a:gd name="T46" fmla="*/ 384 w 384"/>
                <a:gd name="T47" fmla="*/ 8 h 26"/>
                <a:gd name="T48" fmla="*/ 384 w 384"/>
                <a:gd name="T49" fmla="*/ 2 h 26"/>
                <a:gd name="T50" fmla="*/ 384 w 384"/>
                <a:gd name="T51" fmla="*/ 2 h 26"/>
                <a:gd name="T52" fmla="*/ 384 w 384"/>
                <a:gd name="T53" fmla="*/ 0 h 26"/>
                <a:gd name="T54" fmla="*/ 384 w 384"/>
                <a:gd name="T5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4" h="26">
                  <a:moveTo>
                    <a:pt x="384" y="0"/>
                  </a:moveTo>
                  <a:lnTo>
                    <a:pt x="252" y="0"/>
                  </a:lnTo>
                  <a:lnTo>
                    <a:pt x="252" y="0"/>
                  </a:lnTo>
                  <a:lnTo>
                    <a:pt x="250" y="4"/>
                  </a:lnTo>
                  <a:lnTo>
                    <a:pt x="246" y="6"/>
                  </a:lnTo>
                  <a:lnTo>
                    <a:pt x="138" y="6"/>
                  </a:lnTo>
                  <a:lnTo>
                    <a:pt x="138" y="6"/>
                  </a:lnTo>
                  <a:lnTo>
                    <a:pt x="134" y="4"/>
                  </a:lnTo>
                  <a:lnTo>
                    <a:pt x="13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4"/>
                  </a:lnTo>
                  <a:lnTo>
                    <a:pt x="6" y="20"/>
                  </a:lnTo>
                  <a:lnTo>
                    <a:pt x="10" y="24"/>
                  </a:lnTo>
                  <a:lnTo>
                    <a:pt x="18" y="26"/>
                  </a:lnTo>
                  <a:lnTo>
                    <a:pt x="366" y="26"/>
                  </a:lnTo>
                  <a:lnTo>
                    <a:pt x="366" y="26"/>
                  </a:lnTo>
                  <a:lnTo>
                    <a:pt x="374" y="24"/>
                  </a:lnTo>
                  <a:lnTo>
                    <a:pt x="378" y="20"/>
                  </a:lnTo>
                  <a:lnTo>
                    <a:pt x="382" y="14"/>
                  </a:lnTo>
                  <a:lnTo>
                    <a:pt x="384" y="8"/>
                  </a:lnTo>
                  <a:lnTo>
                    <a:pt x="384" y="2"/>
                  </a:lnTo>
                  <a:lnTo>
                    <a:pt x="384" y="2"/>
                  </a:lnTo>
                  <a:lnTo>
                    <a:pt x="384" y="0"/>
                  </a:lnTo>
                  <a:lnTo>
                    <a:pt x="3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71"/>
            <p:cNvSpPr>
              <a:spLocks/>
            </p:cNvSpPr>
            <p:nvPr/>
          </p:nvSpPr>
          <p:spPr bwMode="auto">
            <a:xfrm>
              <a:off x="1952625" y="4967288"/>
              <a:ext cx="53975" cy="15875"/>
            </a:xfrm>
            <a:custGeom>
              <a:avLst/>
              <a:gdLst>
                <a:gd name="T0" fmla="*/ 34 w 34"/>
                <a:gd name="T1" fmla="*/ 0 h 10"/>
                <a:gd name="T2" fmla="*/ 14 w 34"/>
                <a:gd name="T3" fmla="*/ 10 h 10"/>
                <a:gd name="T4" fmla="*/ 0 w 34"/>
                <a:gd name="T5" fmla="*/ 0 h 10"/>
                <a:gd name="T6" fmla="*/ 34 w 3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0">
                  <a:moveTo>
                    <a:pt x="34" y="0"/>
                  </a:moveTo>
                  <a:lnTo>
                    <a:pt x="14" y="10"/>
                  </a:lnTo>
                  <a:lnTo>
                    <a:pt x="0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72"/>
            <p:cNvSpPr>
              <a:spLocks/>
            </p:cNvSpPr>
            <p:nvPr/>
          </p:nvSpPr>
          <p:spPr bwMode="auto">
            <a:xfrm>
              <a:off x="1863725" y="4967288"/>
              <a:ext cx="53975" cy="15875"/>
            </a:xfrm>
            <a:custGeom>
              <a:avLst/>
              <a:gdLst>
                <a:gd name="T0" fmla="*/ 34 w 34"/>
                <a:gd name="T1" fmla="*/ 0 h 10"/>
                <a:gd name="T2" fmla="*/ 18 w 34"/>
                <a:gd name="T3" fmla="*/ 10 h 10"/>
                <a:gd name="T4" fmla="*/ 0 w 34"/>
                <a:gd name="T5" fmla="*/ 0 h 10"/>
                <a:gd name="T6" fmla="*/ 34 w 3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0">
                  <a:moveTo>
                    <a:pt x="34" y="0"/>
                  </a:moveTo>
                  <a:lnTo>
                    <a:pt x="18" y="10"/>
                  </a:lnTo>
                  <a:lnTo>
                    <a:pt x="0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73"/>
            <p:cNvSpPr>
              <a:spLocks/>
            </p:cNvSpPr>
            <p:nvPr/>
          </p:nvSpPr>
          <p:spPr bwMode="auto">
            <a:xfrm>
              <a:off x="1905000" y="4967288"/>
              <a:ext cx="60325" cy="38100"/>
            </a:xfrm>
            <a:custGeom>
              <a:avLst/>
              <a:gdLst>
                <a:gd name="T0" fmla="*/ 18 w 38"/>
                <a:gd name="T1" fmla="*/ 0 h 24"/>
                <a:gd name="T2" fmla="*/ 38 w 38"/>
                <a:gd name="T3" fmla="*/ 14 h 24"/>
                <a:gd name="T4" fmla="*/ 18 w 38"/>
                <a:gd name="T5" fmla="*/ 24 h 24"/>
                <a:gd name="T6" fmla="*/ 0 w 38"/>
                <a:gd name="T7" fmla="*/ 14 h 24"/>
                <a:gd name="T8" fmla="*/ 18 w 38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18" y="0"/>
                  </a:moveTo>
                  <a:lnTo>
                    <a:pt x="38" y="14"/>
                  </a:lnTo>
                  <a:lnTo>
                    <a:pt x="18" y="24"/>
                  </a:lnTo>
                  <a:lnTo>
                    <a:pt x="0" y="1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74"/>
            <p:cNvSpPr>
              <a:spLocks/>
            </p:cNvSpPr>
            <p:nvPr/>
          </p:nvSpPr>
          <p:spPr bwMode="auto">
            <a:xfrm>
              <a:off x="1955800" y="4995863"/>
              <a:ext cx="34925" cy="9525"/>
            </a:xfrm>
            <a:custGeom>
              <a:avLst/>
              <a:gdLst>
                <a:gd name="T0" fmla="*/ 0 w 22"/>
                <a:gd name="T1" fmla="*/ 6 h 6"/>
                <a:gd name="T2" fmla="*/ 12 w 22"/>
                <a:gd name="T3" fmla="*/ 0 h 6"/>
                <a:gd name="T4" fmla="*/ 22 w 22"/>
                <a:gd name="T5" fmla="*/ 6 h 6"/>
                <a:gd name="T6" fmla="*/ 0 w 2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6">
                  <a:moveTo>
                    <a:pt x="0" y="6"/>
                  </a:moveTo>
                  <a:lnTo>
                    <a:pt x="12" y="0"/>
                  </a:lnTo>
                  <a:lnTo>
                    <a:pt x="22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75"/>
            <p:cNvSpPr>
              <a:spLocks/>
            </p:cNvSpPr>
            <p:nvPr/>
          </p:nvSpPr>
          <p:spPr bwMode="auto">
            <a:xfrm>
              <a:off x="1876425" y="4995863"/>
              <a:ext cx="38100" cy="9525"/>
            </a:xfrm>
            <a:custGeom>
              <a:avLst/>
              <a:gdLst>
                <a:gd name="T0" fmla="*/ 24 w 24"/>
                <a:gd name="T1" fmla="*/ 6 h 6"/>
                <a:gd name="T2" fmla="*/ 0 w 24"/>
                <a:gd name="T3" fmla="*/ 6 h 6"/>
                <a:gd name="T4" fmla="*/ 12 w 24"/>
                <a:gd name="T5" fmla="*/ 0 h 6"/>
                <a:gd name="T6" fmla="*/ 24 w 2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6">
                  <a:moveTo>
                    <a:pt x="24" y="6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76"/>
            <p:cNvSpPr>
              <a:spLocks/>
            </p:cNvSpPr>
            <p:nvPr/>
          </p:nvSpPr>
          <p:spPr bwMode="auto">
            <a:xfrm>
              <a:off x="1984375" y="4970463"/>
              <a:ext cx="79375" cy="34925"/>
            </a:xfrm>
            <a:custGeom>
              <a:avLst/>
              <a:gdLst>
                <a:gd name="T0" fmla="*/ 20 w 50"/>
                <a:gd name="T1" fmla="*/ 22 h 22"/>
                <a:gd name="T2" fmla="*/ 20 w 50"/>
                <a:gd name="T3" fmla="*/ 22 h 22"/>
                <a:gd name="T4" fmla="*/ 16 w 50"/>
                <a:gd name="T5" fmla="*/ 22 h 22"/>
                <a:gd name="T6" fmla="*/ 0 w 50"/>
                <a:gd name="T7" fmla="*/ 12 h 22"/>
                <a:gd name="T8" fmla="*/ 24 w 50"/>
                <a:gd name="T9" fmla="*/ 0 h 22"/>
                <a:gd name="T10" fmla="*/ 50 w 50"/>
                <a:gd name="T11" fmla="*/ 22 h 22"/>
                <a:gd name="T12" fmla="*/ 20 w 50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22">
                  <a:moveTo>
                    <a:pt x="20" y="22"/>
                  </a:moveTo>
                  <a:lnTo>
                    <a:pt x="20" y="22"/>
                  </a:lnTo>
                  <a:lnTo>
                    <a:pt x="16" y="22"/>
                  </a:lnTo>
                  <a:lnTo>
                    <a:pt x="0" y="12"/>
                  </a:lnTo>
                  <a:lnTo>
                    <a:pt x="24" y="0"/>
                  </a:lnTo>
                  <a:lnTo>
                    <a:pt x="50" y="22"/>
                  </a:lnTo>
                  <a:lnTo>
                    <a:pt x="2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77"/>
            <p:cNvSpPr>
              <a:spLocks/>
            </p:cNvSpPr>
            <p:nvPr/>
          </p:nvSpPr>
          <p:spPr bwMode="auto">
            <a:xfrm>
              <a:off x="1803400" y="4967288"/>
              <a:ext cx="79375" cy="38100"/>
            </a:xfrm>
            <a:custGeom>
              <a:avLst/>
              <a:gdLst>
                <a:gd name="T0" fmla="*/ 50 w 50"/>
                <a:gd name="T1" fmla="*/ 14 h 24"/>
                <a:gd name="T2" fmla="*/ 34 w 50"/>
                <a:gd name="T3" fmla="*/ 24 h 24"/>
                <a:gd name="T4" fmla="*/ 30 w 50"/>
                <a:gd name="T5" fmla="*/ 24 h 24"/>
                <a:gd name="T6" fmla="*/ 30 w 50"/>
                <a:gd name="T7" fmla="*/ 24 h 24"/>
                <a:gd name="T8" fmla="*/ 0 w 50"/>
                <a:gd name="T9" fmla="*/ 24 h 24"/>
                <a:gd name="T10" fmla="*/ 26 w 50"/>
                <a:gd name="T11" fmla="*/ 0 h 24"/>
                <a:gd name="T12" fmla="*/ 50 w 50"/>
                <a:gd name="T13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24">
                  <a:moveTo>
                    <a:pt x="50" y="14"/>
                  </a:moveTo>
                  <a:lnTo>
                    <a:pt x="34" y="2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0" y="24"/>
                  </a:lnTo>
                  <a:lnTo>
                    <a:pt x="26" y="0"/>
                  </a:lnTo>
                  <a:lnTo>
                    <a:pt x="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78"/>
            <p:cNvSpPr>
              <a:spLocks/>
            </p:cNvSpPr>
            <p:nvPr/>
          </p:nvSpPr>
          <p:spPr bwMode="auto">
            <a:xfrm>
              <a:off x="1866900" y="5014913"/>
              <a:ext cx="133350" cy="127000"/>
            </a:xfrm>
            <a:custGeom>
              <a:avLst/>
              <a:gdLst>
                <a:gd name="T0" fmla="*/ 84 w 84"/>
                <a:gd name="T1" fmla="*/ 0 h 80"/>
                <a:gd name="T2" fmla="*/ 42 w 84"/>
                <a:gd name="T3" fmla="*/ 80 h 80"/>
                <a:gd name="T4" fmla="*/ 0 w 84"/>
                <a:gd name="T5" fmla="*/ 0 h 80"/>
                <a:gd name="T6" fmla="*/ 84 w 84"/>
                <a:gd name="T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80">
                  <a:moveTo>
                    <a:pt x="84" y="0"/>
                  </a:moveTo>
                  <a:lnTo>
                    <a:pt x="42" y="80"/>
                  </a:lnTo>
                  <a:lnTo>
                    <a:pt x="0" y="0"/>
                  </a:lnTo>
                  <a:lnTo>
                    <a:pt x="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79"/>
            <p:cNvSpPr>
              <a:spLocks/>
            </p:cNvSpPr>
            <p:nvPr/>
          </p:nvSpPr>
          <p:spPr bwMode="auto">
            <a:xfrm>
              <a:off x="1955800" y="5014913"/>
              <a:ext cx="107950" cy="107950"/>
            </a:xfrm>
            <a:custGeom>
              <a:avLst/>
              <a:gdLst>
                <a:gd name="T0" fmla="*/ 34 w 68"/>
                <a:gd name="T1" fmla="*/ 0 h 68"/>
                <a:gd name="T2" fmla="*/ 68 w 68"/>
                <a:gd name="T3" fmla="*/ 0 h 68"/>
                <a:gd name="T4" fmla="*/ 0 w 68"/>
                <a:gd name="T5" fmla="*/ 68 h 68"/>
                <a:gd name="T6" fmla="*/ 34 w 68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68">
                  <a:moveTo>
                    <a:pt x="34" y="0"/>
                  </a:moveTo>
                  <a:lnTo>
                    <a:pt x="68" y="0"/>
                  </a:lnTo>
                  <a:lnTo>
                    <a:pt x="0" y="68"/>
                  </a:lnTo>
                  <a:lnTo>
                    <a:pt x="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80"/>
            <p:cNvSpPr>
              <a:spLocks/>
            </p:cNvSpPr>
            <p:nvPr/>
          </p:nvSpPr>
          <p:spPr bwMode="auto">
            <a:xfrm>
              <a:off x="1803400" y="5014913"/>
              <a:ext cx="107950" cy="107950"/>
            </a:xfrm>
            <a:custGeom>
              <a:avLst/>
              <a:gdLst>
                <a:gd name="T0" fmla="*/ 0 w 68"/>
                <a:gd name="T1" fmla="*/ 0 h 68"/>
                <a:gd name="T2" fmla="*/ 34 w 68"/>
                <a:gd name="T3" fmla="*/ 0 h 68"/>
                <a:gd name="T4" fmla="*/ 68 w 68"/>
                <a:gd name="T5" fmla="*/ 68 h 68"/>
                <a:gd name="T6" fmla="*/ 0 w 68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68">
                  <a:moveTo>
                    <a:pt x="0" y="0"/>
                  </a:moveTo>
                  <a:lnTo>
                    <a:pt x="34" y="0"/>
                  </a:lnTo>
                  <a:lnTo>
                    <a:pt x="68" y="6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0" name="组合 59"/>
          <p:cNvGrpSpPr>
            <a:grpSpLocks noChangeAspect="1"/>
          </p:cNvGrpSpPr>
          <p:nvPr/>
        </p:nvGrpSpPr>
        <p:grpSpPr>
          <a:xfrm>
            <a:off x="8589119" y="5416648"/>
            <a:ext cx="454761" cy="669235"/>
            <a:chOff x="422275" y="4783138"/>
            <a:chExt cx="396875" cy="584200"/>
          </a:xfrm>
          <a:solidFill>
            <a:schemeClr val="bg1"/>
          </a:solidFill>
        </p:grpSpPr>
        <p:sp>
          <p:nvSpPr>
            <p:cNvPr id="61" name="Freeform 162"/>
            <p:cNvSpPr>
              <a:spLocks/>
            </p:cNvSpPr>
            <p:nvPr/>
          </p:nvSpPr>
          <p:spPr bwMode="auto">
            <a:xfrm>
              <a:off x="460375" y="4894263"/>
              <a:ext cx="76200" cy="66675"/>
            </a:xfrm>
            <a:custGeom>
              <a:avLst/>
              <a:gdLst>
                <a:gd name="T0" fmla="*/ 48 w 48"/>
                <a:gd name="T1" fmla="*/ 34 h 42"/>
                <a:gd name="T2" fmla="*/ 48 w 48"/>
                <a:gd name="T3" fmla="*/ 34 h 42"/>
                <a:gd name="T4" fmla="*/ 48 w 48"/>
                <a:gd name="T5" fmla="*/ 36 h 42"/>
                <a:gd name="T6" fmla="*/ 46 w 48"/>
                <a:gd name="T7" fmla="*/ 40 h 42"/>
                <a:gd name="T8" fmla="*/ 44 w 48"/>
                <a:gd name="T9" fmla="*/ 40 h 42"/>
                <a:gd name="T10" fmla="*/ 40 w 48"/>
                <a:gd name="T11" fmla="*/ 42 h 42"/>
                <a:gd name="T12" fmla="*/ 8 w 48"/>
                <a:gd name="T13" fmla="*/ 42 h 42"/>
                <a:gd name="T14" fmla="*/ 8 w 48"/>
                <a:gd name="T15" fmla="*/ 42 h 42"/>
                <a:gd name="T16" fmla="*/ 6 w 48"/>
                <a:gd name="T17" fmla="*/ 40 h 42"/>
                <a:gd name="T18" fmla="*/ 4 w 48"/>
                <a:gd name="T19" fmla="*/ 40 h 42"/>
                <a:gd name="T20" fmla="*/ 2 w 48"/>
                <a:gd name="T21" fmla="*/ 36 h 42"/>
                <a:gd name="T22" fmla="*/ 0 w 48"/>
                <a:gd name="T23" fmla="*/ 34 h 42"/>
                <a:gd name="T24" fmla="*/ 0 w 48"/>
                <a:gd name="T25" fmla="*/ 8 h 42"/>
                <a:gd name="T26" fmla="*/ 0 w 48"/>
                <a:gd name="T27" fmla="*/ 8 h 42"/>
                <a:gd name="T28" fmla="*/ 2 w 48"/>
                <a:gd name="T29" fmla="*/ 6 h 42"/>
                <a:gd name="T30" fmla="*/ 4 w 48"/>
                <a:gd name="T31" fmla="*/ 2 h 42"/>
                <a:gd name="T32" fmla="*/ 6 w 48"/>
                <a:gd name="T33" fmla="*/ 2 h 42"/>
                <a:gd name="T34" fmla="*/ 8 w 48"/>
                <a:gd name="T35" fmla="*/ 0 h 42"/>
                <a:gd name="T36" fmla="*/ 40 w 48"/>
                <a:gd name="T37" fmla="*/ 0 h 42"/>
                <a:gd name="T38" fmla="*/ 40 w 48"/>
                <a:gd name="T39" fmla="*/ 0 h 42"/>
                <a:gd name="T40" fmla="*/ 44 w 48"/>
                <a:gd name="T41" fmla="*/ 2 h 42"/>
                <a:gd name="T42" fmla="*/ 46 w 48"/>
                <a:gd name="T43" fmla="*/ 2 h 42"/>
                <a:gd name="T44" fmla="*/ 48 w 48"/>
                <a:gd name="T45" fmla="*/ 6 h 42"/>
                <a:gd name="T46" fmla="*/ 48 w 48"/>
                <a:gd name="T47" fmla="*/ 8 h 42"/>
                <a:gd name="T48" fmla="*/ 48 w 48"/>
                <a:gd name="T49" fmla="*/ 3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2">
                  <a:moveTo>
                    <a:pt x="48" y="34"/>
                  </a:moveTo>
                  <a:lnTo>
                    <a:pt x="48" y="34"/>
                  </a:lnTo>
                  <a:lnTo>
                    <a:pt x="48" y="36"/>
                  </a:lnTo>
                  <a:lnTo>
                    <a:pt x="46" y="40"/>
                  </a:lnTo>
                  <a:lnTo>
                    <a:pt x="44" y="40"/>
                  </a:lnTo>
                  <a:lnTo>
                    <a:pt x="40" y="42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6" y="40"/>
                  </a:lnTo>
                  <a:lnTo>
                    <a:pt x="4" y="40"/>
                  </a:lnTo>
                  <a:lnTo>
                    <a:pt x="2" y="36"/>
                  </a:lnTo>
                  <a:lnTo>
                    <a:pt x="0" y="3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6"/>
                  </a:lnTo>
                  <a:lnTo>
                    <a:pt x="4" y="2"/>
                  </a:lnTo>
                  <a:lnTo>
                    <a:pt x="6" y="2"/>
                  </a:lnTo>
                  <a:lnTo>
                    <a:pt x="8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4" y="2"/>
                  </a:lnTo>
                  <a:lnTo>
                    <a:pt x="46" y="2"/>
                  </a:lnTo>
                  <a:lnTo>
                    <a:pt x="48" y="6"/>
                  </a:lnTo>
                  <a:lnTo>
                    <a:pt x="48" y="8"/>
                  </a:lnTo>
                  <a:lnTo>
                    <a:pt x="4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63"/>
            <p:cNvSpPr>
              <a:spLocks/>
            </p:cNvSpPr>
            <p:nvPr/>
          </p:nvSpPr>
          <p:spPr bwMode="auto">
            <a:xfrm>
              <a:off x="460375" y="4979988"/>
              <a:ext cx="76200" cy="63500"/>
            </a:xfrm>
            <a:custGeom>
              <a:avLst/>
              <a:gdLst>
                <a:gd name="T0" fmla="*/ 48 w 48"/>
                <a:gd name="T1" fmla="*/ 32 h 40"/>
                <a:gd name="T2" fmla="*/ 48 w 48"/>
                <a:gd name="T3" fmla="*/ 32 h 40"/>
                <a:gd name="T4" fmla="*/ 48 w 48"/>
                <a:gd name="T5" fmla="*/ 36 h 40"/>
                <a:gd name="T6" fmla="*/ 46 w 48"/>
                <a:gd name="T7" fmla="*/ 38 h 40"/>
                <a:gd name="T8" fmla="*/ 44 w 48"/>
                <a:gd name="T9" fmla="*/ 40 h 40"/>
                <a:gd name="T10" fmla="*/ 40 w 48"/>
                <a:gd name="T11" fmla="*/ 40 h 40"/>
                <a:gd name="T12" fmla="*/ 8 w 48"/>
                <a:gd name="T13" fmla="*/ 40 h 40"/>
                <a:gd name="T14" fmla="*/ 8 w 48"/>
                <a:gd name="T15" fmla="*/ 40 h 40"/>
                <a:gd name="T16" fmla="*/ 6 w 48"/>
                <a:gd name="T17" fmla="*/ 40 h 40"/>
                <a:gd name="T18" fmla="*/ 4 w 48"/>
                <a:gd name="T19" fmla="*/ 38 h 40"/>
                <a:gd name="T20" fmla="*/ 2 w 48"/>
                <a:gd name="T21" fmla="*/ 36 h 40"/>
                <a:gd name="T22" fmla="*/ 0 w 48"/>
                <a:gd name="T23" fmla="*/ 32 h 40"/>
                <a:gd name="T24" fmla="*/ 0 w 48"/>
                <a:gd name="T25" fmla="*/ 8 h 40"/>
                <a:gd name="T26" fmla="*/ 0 w 48"/>
                <a:gd name="T27" fmla="*/ 8 h 40"/>
                <a:gd name="T28" fmla="*/ 2 w 48"/>
                <a:gd name="T29" fmla="*/ 4 h 40"/>
                <a:gd name="T30" fmla="*/ 4 w 48"/>
                <a:gd name="T31" fmla="*/ 2 h 40"/>
                <a:gd name="T32" fmla="*/ 6 w 48"/>
                <a:gd name="T33" fmla="*/ 0 h 40"/>
                <a:gd name="T34" fmla="*/ 8 w 48"/>
                <a:gd name="T35" fmla="*/ 0 h 40"/>
                <a:gd name="T36" fmla="*/ 40 w 48"/>
                <a:gd name="T37" fmla="*/ 0 h 40"/>
                <a:gd name="T38" fmla="*/ 40 w 48"/>
                <a:gd name="T39" fmla="*/ 0 h 40"/>
                <a:gd name="T40" fmla="*/ 44 w 48"/>
                <a:gd name="T41" fmla="*/ 0 h 40"/>
                <a:gd name="T42" fmla="*/ 46 w 48"/>
                <a:gd name="T43" fmla="*/ 2 h 40"/>
                <a:gd name="T44" fmla="*/ 48 w 48"/>
                <a:gd name="T45" fmla="*/ 4 h 40"/>
                <a:gd name="T46" fmla="*/ 48 w 48"/>
                <a:gd name="T47" fmla="*/ 8 h 40"/>
                <a:gd name="T48" fmla="*/ 48 w 48"/>
                <a:gd name="T49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40">
                  <a:moveTo>
                    <a:pt x="48" y="32"/>
                  </a:moveTo>
                  <a:lnTo>
                    <a:pt x="48" y="32"/>
                  </a:lnTo>
                  <a:lnTo>
                    <a:pt x="48" y="36"/>
                  </a:lnTo>
                  <a:lnTo>
                    <a:pt x="46" y="38"/>
                  </a:lnTo>
                  <a:lnTo>
                    <a:pt x="44" y="40"/>
                  </a:lnTo>
                  <a:lnTo>
                    <a:pt x="40" y="4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6" y="40"/>
                  </a:lnTo>
                  <a:lnTo>
                    <a:pt x="4" y="38"/>
                  </a:lnTo>
                  <a:lnTo>
                    <a:pt x="2" y="36"/>
                  </a:lnTo>
                  <a:lnTo>
                    <a:pt x="0" y="3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6" y="2"/>
                  </a:lnTo>
                  <a:lnTo>
                    <a:pt x="48" y="4"/>
                  </a:lnTo>
                  <a:lnTo>
                    <a:pt x="48" y="8"/>
                  </a:lnTo>
                  <a:lnTo>
                    <a:pt x="48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64"/>
            <p:cNvSpPr>
              <a:spLocks/>
            </p:cNvSpPr>
            <p:nvPr/>
          </p:nvSpPr>
          <p:spPr bwMode="auto">
            <a:xfrm>
              <a:off x="460375" y="5062538"/>
              <a:ext cx="69850" cy="66675"/>
            </a:xfrm>
            <a:custGeom>
              <a:avLst/>
              <a:gdLst>
                <a:gd name="T0" fmla="*/ 38 w 44"/>
                <a:gd name="T1" fmla="*/ 20 h 42"/>
                <a:gd name="T2" fmla="*/ 38 w 44"/>
                <a:gd name="T3" fmla="*/ 20 h 42"/>
                <a:gd name="T4" fmla="*/ 36 w 44"/>
                <a:gd name="T5" fmla="*/ 12 h 42"/>
                <a:gd name="T6" fmla="*/ 38 w 44"/>
                <a:gd name="T7" fmla="*/ 4 h 42"/>
                <a:gd name="T8" fmla="*/ 38 w 44"/>
                <a:gd name="T9" fmla="*/ 4 h 42"/>
                <a:gd name="T10" fmla="*/ 38 w 44"/>
                <a:gd name="T11" fmla="*/ 0 h 42"/>
                <a:gd name="T12" fmla="*/ 8 w 44"/>
                <a:gd name="T13" fmla="*/ 0 h 42"/>
                <a:gd name="T14" fmla="*/ 8 w 44"/>
                <a:gd name="T15" fmla="*/ 0 h 42"/>
                <a:gd name="T16" fmla="*/ 6 w 44"/>
                <a:gd name="T17" fmla="*/ 2 h 42"/>
                <a:gd name="T18" fmla="*/ 4 w 44"/>
                <a:gd name="T19" fmla="*/ 2 h 42"/>
                <a:gd name="T20" fmla="*/ 2 w 44"/>
                <a:gd name="T21" fmla="*/ 6 h 42"/>
                <a:gd name="T22" fmla="*/ 0 w 44"/>
                <a:gd name="T23" fmla="*/ 8 h 42"/>
                <a:gd name="T24" fmla="*/ 0 w 44"/>
                <a:gd name="T25" fmla="*/ 34 h 42"/>
                <a:gd name="T26" fmla="*/ 0 w 44"/>
                <a:gd name="T27" fmla="*/ 34 h 42"/>
                <a:gd name="T28" fmla="*/ 2 w 44"/>
                <a:gd name="T29" fmla="*/ 36 h 42"/>
                <a:gd name="T30" fmla="*/ 4 w 44"/>
                <a:gd name="T31" fmla="*/ 40 h 42"/>
                <a:gd name="T32" fmla="*/ 6 w 44"/>
                <a:gd name="T33" fmla="*/ 40 h 42"/>
                <a:gd name="T34" fmla="*/ 8 w 44"/>
                <a:gd name="T35" fmla="*/ 42 h 42"/>
                <a:gd name="T36" fmla="*/ 40 w 44"/>
                <a:gd name="T37" fmla="*/ 42 h 42"/>
                <a:gd name="T38" fmla="*/ 40 w 44"/>
                <a:gd name="T39" fmla="*/ 42 h 42"/>
                <a:gd name="T40" fmla="*/ 44 w 44"/>
                <a:gd name="T41" fmla="*/ 40 h 42"/>
                <a:gd name="T42" fmla="*/ 44 w 44"/>
                <a:gd name="T43" fmla="*/ 40 h 42"/>
                <a:gd name="T44" fmla="*/ 38 w 44"/>
                <a:gd name="T45" fmla="*/ 20 h 42"/>
                <a:gd name="T46" fmla="*/ 38 w 44"/>
                <a:gd name="T47" fmla="*/ 2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4" h="42">
                  <a:moveTo>
                    <a:pt x="38" y="20"/>
                  </a:moveTo>
                  <a:lnTo>
                    <a:pt x="38" y="20"/>
                  </a:lnTo>
                  <a:lnTo>
                    <a:pt x="36" y="12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40"/>
                  </a:lnTo>
                  <a:lnTo>
                    <a:pt x="6" y="40"/>
                  </a:lnTo>
                  <a:lnTo>
                    <a:pt x="8" y="42"/>
                  </a:lnTo>
                  <a:lnTo>
                    <a:pt x="40" y="42"/>
                  </a:lnTo>
                  <a:lnTo>
                    <a:pt x="40" y="42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38" y="20"/>
                  </a:lnTo>
                  <a:lnTo>
                    <a:pt x="3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65"/>
            <p:cNvSpPr>
              <a:spLocks/>
            </p:cNvSpPr>
            <p:nvPr/>
          </p:nvSpPr>
          <p:spPr bwMode="auto">
            <a:xfrm>
              <a:off x="558800" y="4979988"/>
              <a:ext cx="31750" cy="63500"/>
            </a:xfrm>
            <a:custGeom>
              <a:avLst/>
              <a:gdLst>
                <a:gd name="T0" fmla="*/ 6 w 20"/>
                <a:gd name="T1" fmla="*/ 36 h 40"/>
                <a:gd name="T2" fmla="*/ 6 w 20"/>
                <a:gd name="T3" fmla="*/ 36 h 40"/>
                <a:gd name="T4" fmla="*/ 12 w 20"/>
                <a:gd name="T5" fmla="*/ 38 h 40"/>
                <a:gd name="T6" fmla="*/ 20 w 20"/>
                <a:gd name="T7" fmla="*/ 40 h 40"/>
                <a:gd name="T8" fmla="*/ 20 w 20"/>
                <a:gd name="T9" fmla="*/ 0 h 40"/>
                <a:gd name="T10" fmla="*/ 8 w 20"/>
                <a:gd name="T11" fmla="*/ 0 h 40"/>
                <a:gd name="T12" fmla="*/ 8 w 20"/>
                <a:gd name="T13" fmla="*/ 0 h 40"/>
                <a:gd name="T14" fmla="*/ 4 w 20"/>
                <a:gd name="T15" fmla="*/ 0 h 40"/>
                <a:gd name="T16" fmla="*/ 2 w 20"/>
                <a:gd name="T17" fmla="*/ 2 h 40"/>
                <a:gd name="T18" fmla="*/ 0 w 20"/>
                <a:gd name="T19" fmla="*/ 4 h 40"/>
                <a:gd name="T20" fmla="*/ 0 w 20"/>
                <a:gd name="T21" fmla="*/ 8 h 40"/>
                <a:gd name="T22" fmla="*/ 0 w 20"/>
                <a:gd name="T23" fmla="*/ 32 h 40"/>
                <a:gd name="T24" fmla="*/ 0 w 20"/>
                <a:gd name="T25" fmla="*/ 32 h 40"/>
                <a:gd name="T26" fmla="*/ 2 w 20"/>
                <a:gd name="T27" fmla="*/ 36 h 40"/>
                <a:gd name="T28" fmla="*/ 2 w 20"/>
                <a:gd name="T29" fmla="*/ 36 h 40"/>
                <a:gd name="T30" fmla="*/ 6 w 20"/>
                <a:gd name="T31" fmla="*/ 36 h 40"/>
                <a:gd name="T32" fmla="*/ 6 w 20"/>
                <a:gd name="T33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40">
                  <a:moveTo>
                    <a:pt x="6" y="36"/>
                  </a:moveTo>
                  <a:lnTo>
                    <a:pt x="6" y="36"/>
                  </a:lnTo>
                  <a:lnTo>
                    <a:pt x="12" y="38"/>
                  </a:lnTo>
                  <a:lnTo>
                    <a:pt x="20" y="40"/>
                  </a:lnTo>
                  <a:lnTo>
                    <a:pt x="2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6" y="36"/>
                  </a:lnTo>
                  <a:lnTo>
                    <a:pt x="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66"/>
            <p:cNvSpPr>
              <a:spLocks/>
            </p:cNvSpPr>
            <p:nvPr/>
          </p:nvSpPr>
          <p:spPr bwMode="auto">
            <a:xfrm>
              <a:off x="558800" y="4894263"/>
              <a:ext cx="73025" cy="66675"/>
            </a:xfrm>
            <a:custGeom>
              <a:avLst/>
              <a:gdLst>
                <a:gd name="T0" fmla="*/ 8 w 46"/>
                <a:gd name="T1" fmla="*/ 42 h 42"/>
                <a:gd name="T2" fmla="*/ 20 w 46"/>
                <a:gd name="T3" fmla="*/ 42 h 42"/>
                <a:gd name="T4" fmla="*/ 20 w 46"/>
                <a:gd name="T5" fmla="*/ 40 h 42"/>
                <a:gd name="T6" fmla="*/ 20 w 46"/>
                <a:gd name="T7" fmla="*/ 40 h 42"/>
                <a:gd name="T8" fmla="*/ 22 w 46"/>
                <a:gd name="T9" fmla="*/ 30 h 42"/>
                <a:gd name="T10" fmla="*/ 28 w 46"/>
                <a:gd name="T11" fmla="*/ 20 h 42"/>
                <a:gd name="T12" fmla="*/ 36 w 46"/>
                <a:gd name="T13" fmla="*/ 14 h 42"/>
                <a:gd name="T14" fmla="*/ 46 w 46"/>
                <a:gd name="T15" fmla="*/ 10 h 42"/>
                <a:gd name="T16" fmla="*/ 46 w 46"/>
                <a:gd name="T17" fmla="*/ 8 h 42"/>
                <a:gd name="T18" fmla="*/ 46 w 46"/>
                <a:gd name="T19" fmla="*/ 8 h 42"/>
                <a:gd name="T20" fmla="*/ 46 w 46"/>
                <a:gd name="T21" fmla="*/ 6 h 42"/>
                <a:gd name="T22" fmla="*/ 44 w 46"/>
                <a:gd name="T23" fmla="*/ 2 h 42"/>
                <a:gd name="T24" fmla="*/ 42 w 46"/>
                <a:gd name="T25" fmla="*/ 2 h 42"/>
                <a:gd name="T26" fmla="*/ 38 w 46"/>
                <a:gd name="T27" fmla="*/ 0 h 42"/>
                <a:gd name="T28" fmla="*/ 8 w 46"/>
                <a:gd name="T29" fmla="*/ 0 h 42"/>
                <a:gd name="T30" fmla="*/ 8 w 46"/>
                <a:gd name="T31" fmla="*/ 0 h 42"/>
                <a:gd name="T32" fmla="*/ 4 w 46"/>
                <a:gd name="T33" fmla="*/ 2 h 42"/>
                <a:gd name="T34" fmla="*/ 2 w 46"/>
                <a:gd name="T35" fmla="*/ 2 h 42"/>
                <a:gd name="T36" fmla="*/ 0 w 46"/>
                <a:gd name="T37" fmla="*/ 6 h 42"/>
                <a:gd name="T38" fmla="*/ 0 w 46"/>
                <a:gd name="T39" fmla="*/ 8 h 42"/>
                <a:gd name="T40" fmla="*/ 0 w 46"/>
                <a:gd name="T41" fmla="*/ 34 h 42"/>
                <a:gd name="T42" fmla="*/ 0 w 46"/>
                <a:gd name="T43" fmla="*/ 34 h 42"/>
                <a:gd name="T44" fmla="*/ 0 w 46"/>
                <a:gd name="T45" fmla="*/ 36 h 42"/>
                <a:gd name="T46" fmla="*/ 2 w 46"/>
                <a:gd name="T47" fmla="*/ 40 h 42"/>
                <a:gd name="T48" fmla="*/ 4 w 46"/>
                <a:gd name="T49" fmla="*/ 40 h 42"/>
                <a:gd name="T50" fmla="*/ 8 w 46"/>
                <a:gd name="T51" fmla="*/ 42 h 42"/>
                <a:gd name="T52" fmla="*/ 8 w 46"/>
                <a:gd name="T5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2">
                  <a:moveTo>
                    <a:pt x="8" y="42"/>
                  </a:moveTo>
                  <a:lnTo>
                    <a:pt x="20" y="42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2" y="30"/>
                  </a:lnTo>
                  <a:lnTo>
                    <a:pt x="28" y="20"/>
                  </a:lnTo>
                  <a:lnTo>
                    <a:pt x="36" y="14"/>
                  </a:lnTo>
                  <a:lnTo>
                    <a:pt x="46" y="10"/>
                  </a:lnTo>
                  <a:lnTo>
                    <a:pt x="46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3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4" y="40"/>
                  </a:lnTo>
                  <a:lnTo>
                    <a:pt x="8" y="42"/>
                  </a:lnTo>
                  <a:lnTo>
                    <a:pt x="8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67"/>
            <p:cNvSpPr>
              <a:spLocks noEditPoints="1"/>
            </p:cNvSpPr>
            <p:nvPr/>
          </p:nvSpPr>
          <p:spPr bwMode="auto">
            <a:xfrm>
              <a:off x="422275" y="4783138"/>
              <a:ext cx="282575" cy="555625"/>
            </a:xfrm>
            <a:custGeom>
              <a:avLst/>
              <a:gdLst>
                <a:gd name="T0" fmla="*/ 106 w 178"/>
                <a:gd name="T1" fmla="*/ 310 h 350"/>
                <a:gd name="T2" fmla="*/ 102 w 178"/>
                <a:gd name="T3" fmla="*/ 306 h 350"/>
                <a:gd name="T4" fmla="*/ 104 w 178"/>
                <a:gd name="T5" fmla="*/ 314 h 350"/>
                <a:gd name="T6" fmla="*/ 104 w 178"/>
                <a:gd name="T7" fmla="*/ 320 h 350"/>
                <a:gd name="T8" fmla="*/ 96 w 178"/>
                <a:gd name="T9" fmla="*/ 328 h 350"/>
                <a:gd name="T10" fmla="*/ 88 w 178"/>
                <a:gd name="T11" fmla="*/ 330 h 350"/>
                <a:gd name="T12" fmla="*/ 78 w 178"/>
                <a:gd name="T13" fmla="*/ 324 h 350"/>
                <a:gd name="T14" fmla="*/ 74 w 178"/>
                <a:gd name="T15" fmla="*/ 314 h 350"/>
                <a:gd name="T16" fmla="*/ 74 w 178"/>
                <a:gd name="T17" fmla="*/ 308 h 350"/>
                <a:gd name="T18" fmla="*/ 82 w 178"/>
                <a:gd name="T19" fmla="*/ 300 h 350"/>
                <a:gd name="T20" fmla="*/ 88 w 178"/>
                <a:gd name="T21" fmla="*/ 298 h 350"/>
                <a:gd name="T22" fmla="*/ 102 w 178"/>
                <a:gd name="T23" fmla="*/ 304 h 350"/>
                <a:gd name="T24" fmla="*/ 100 w 178"/>
                <a:gd name="T25" fmla="*/ 302 h 350"/>
                <a:gd name="T26" fmla="*/ 86 w 178"/>
                <a:gd name="T27" fmla="*/ 280 h 350"/>
                <a:gd name="T28" fmla="*/ 12 w 178"/>
                <a:gd name="T29" fmla="*/ 52 h 350"/>
                <a:gd name="T30" fmla="*/ 166 w 178"/>
                <a:gd name="T31" fmla="*/ 104 h 350"/>
                <a:gd name="T32" fmla="*/ 166 w 178"/>
                <a:gd name="T33" fmla="*/ 110 h 350"/>
                <a:gd name="T34" fmla="*/ 166 w 178"/>
                <a:gd name="T35" fmla="*/ 128 h 350"/>
                <a:gd name="T36" fmla="*/ 170 w 178"/>
                <a:gd name="T37" fmla="*/ 128 h 350"/>
                <a:gd name="T38" fmla="*/ 178 w 178"/>
                <a:gd name="T39" fmla="*/ 26 h 350"/>
                <a:gd name="T40" fmla="*/ 176 w 178"/>
                <a:gd name="T41" fmla="*/ 16 h 350"/>
                <a:gd name="T42" fmla="*/ 162 w 178"/>
                <a:gd name="T43" fmla="*/ 2 h 350"/>
                <a:gd name="T44" fmla="*/ 28 w 178"/>
                <a:gd name="T45" fmla="*/ 0 h 350"/>
                <a:gd name="T46" fmla="*/ 16 w 178"/>
                <a:gd name="T47" fmla="*/ 2 h 350"/>
                <a:gd name="T48" fmla="*/ 2 w 178"/>
                <a:gd name="T49" fmla="*/ 16 h 350"/>
                <a:gd name="T50" fmla="*/ 0 w 178"/>
                <a:gd name="T51" fmla="*/ 322 h 350"/>
                <a:gd name="T52" fmla="*/ 2 w 178"/>
                <a:gd name="T53" fmla="*/ 332 h 350"/>
                <a:gd name="T54" fmla="*/ 16 w 178"/>
                <a:gd name="T55" fmla="*/ 348 h 350"/>
                <a:gd name="T56" fmla="*/ 122 w 178"/>
                <a:gd name="T57" fmla="*/ 350 h 350"/>
                <a:gd name="T58" fmla="*/ 66 w 178"/>
                <a:gd name="T59" fmla="*/ 20 h 350"/>
                <a:gd name="T60" fmla="*/ 112 w 178"/>
                <a:gd name="T61" fmla="*/ 20 h 350"/>
                <a:gd name="T62" fmla="*/ 114 w 178"/>
                <a:gd name="T63" fmla="*/ 22 h 350"/>
                <a:gd name="T64" fmla="*/ 114 w 178"/>
                <a:gd name="T65" fmla="*/ 26 h 350"/>
                <a:gd name="T66" fmla="*/ 66 w 178"/>
                <a:gd name="T67" fmla="*/ 26 h 350"/>
                <a:gd name="T68" fmla="*/ 64 w 178"/>
                <a:gd name="T69" fmla="*/ 26 h 350"/>
                <a:gd name="T70" fmla="*/ 64 w 178"/>
                <a:gd name="T71" fmla="*/ 22 h 350"/>
                <a:gd name="T72" fmla="*/ 66 w 178"/>
                <a:gd name="T73" fmla="*/ 2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8" h="350">
                  <a:moveTo>
                    <a:pt x="122" y="326"/>
                  </a:moveTo>
                  <a:lnTo>
                    <a:pt x="106" y="310"/>
                  </a:lnTo>
                  <a:lnTo>
                    <a:pt x="106" y="310"/>
                  </a:lnTo>
                  <a:lnTo>
                    <a:pt x="102" y="306"/>
                  </a:lnTo>
                  <a:lnTo>
                    <a:pt x="102" y="306"/>
                  </a:lnTo>
                  <a:lnTo>
                    <a:pt x="104" y="314"/>
                  </a:lnTo>
                  <a:lnTo>
                    <a:pt x="104" y="314"/>
                  </a:lnTo>
                  <a:lnTo>
                    <a:pt x="104" y="320"/>
                  </a:lnTo>
                  <a:lnTo>
                    <a:pt x="100" y="324"/>
                  </a:lnTo>
                  <a:lnTo>
                    <a:pt x="96" y="328"/>
                  </a:lnTo>
                  <a:lnTo>
                    <a:pt x="88" y="330"/>
                  </a:lnTo>
                  <a:lnTo>
                    <a:pt x="88" y="330"/>
                  </a:lnTo>
                  <a:lnTo>
                    <a:pt x="82" y="328"/>
                  </a:lnTo>
                  <a:lnTo>
                    <a:pt x="78" y="324"/>
                  </a:lnTo>
                  <a:lnTo>
                    <a:pt x="74" y="320"/>
                  </a:lnTo>
                  <a:lnTo>
                    <a:pt x="74" y="314"/>
                  </a:lnTo>
                  <a:lnTo>
                    <a:pt x="74" y="314"/>
                  </a:lnTo>
                  <a:lnTo>
                    <a:pt x="74" y="308"/>
                  </a:lnTo>
                  <a:lnTo>
                    <a:pt x="78" y="302"/>
                  </a:lnTo>
                  <a:lnTo>
                    <a:pt x="82" y="300"/>
                  </a:lnTo>
                  <a:lnTo>
                    <a:pt x="88" y="298"/>
                  </a:lnTo>
                  <a:lnTo>
                    <a:pt x="88" y="298"/>
                  </a:lnTo>
                  <a:lnTo>
                    <a:pt x="96" y="300"/>
                  </a:lnTo>
                  <a:lnTo>
                    <a:pt x="102" y="304"/>
                  </a:lnTo>
                  <a:lnTo>
                    <a:pt x="102" y="304"/>
                  </a:lnTo>
                  <a:lnTo>
                    <a:pt x="100" y="302"/>
                  </a:lnTo>
                  <a:lnTo>
                    <a:pt x="100" y="302"/>
                  </a:lnTo>
                  <a:lnTo>
                    <a:pt x="86" y="280"/>
                  </a:lnTo>
                  <a:lnTo>
                    <a:pt x="12" y="280"/>
                  </a:lnTo>
                  <a:lnTo>
                    <a:pt x="12" y="52"/>
                  </a:lnTo>
                  <a:lnTo>
                    <a:pt x="166" y="52"/>
                  </a:lnTo>
                  <a:lnTo>
                    <a:pt x="166" y="104"/>
                  </a:lnTo>
                  <a:lnTo>
                    <a:pt x="166" y="104"/>
                  </a:lnTo>
                  <a:lnTo>
                    <a:pt x="166" y="110"/>
                  </a:lnTo>
                  <a:lnTo>
                    <a:pt x="166" y="128"/>
                  </a:lnTo>
                  <a:lnTo>
                    <a:pt x="166" y="128"/>
                  </a:lnTo>
                  <a:lnTo>
                    <a:pt x="170" y="128"/>
                  </a:lnTo>
                  <a:lnTo>
                    <a:pt x="170" y="128"/>
                  </a:lnTo>
                  <a:lnTo>
                    <a:pt x="178" y="130"/>
                  </a:lnTo>
                  <a:lnTo>
                    <a:pt x="178" y="26"/>
                  </a:lnTo>
                  <a:lnTo>
                    <a:pt x="178" y="26"/>
                  </a:lnTo>
                  <a:lnTo>
                    <a:pt x="176" y="16"/>
                  </a:lnTo>
                  <a:lnTo>
                    <a:pt x="170" y="8"/>
                  </a:lnTo>
                  <a:lnTo>
                    <a:pt x="162" y="2"/>
                  </a:lnTo>
                  <a:lnTo>
                    <a:pt x="150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16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2" y="332"/>
                  </a:lnTo>
                  <a:lnTo>
                    <a:pt x="8" y="342"/>
                  </a:lnTo>
                  <a:lnTo>
                    <a:pt x="16" y="348"/>
                  </a:lnTo>
                  <a:lnTo>
                    <a:pt x="28" y="350"/>
                  </a:lnTo>
                  <a:lnTo>
                    <a:pt x="122" y="350"/>
                  </a:lnTo>
                  <a:lnTo>
                    <a:pt x="122" y="326"/>
                  </a:lnTo>
                  <a:close/>
                  <a:moveTo>
                    <a:pt x="66" y="20"/>
                  </a:moveTo>
                  <a:lnTo>
                    <a:pt x="112" y="20"/>
                  </a:lnTo>
                  <a:lnTo>
                    <a:pt x="112" y="20"/>
                  </a:lnTo>
                  <a:lnTo>
                    <a:pt x="114" y="20"/>
                  </a:lnTo>
                  <a:lnTo>
                    <a:pt x="114" y="22"/>
                  </a:lnTo>
                  <a:lnTo>
                    <a:pt x="114" y="22"/>
                  </a:lnTo>
                  <a:lnTo>
                    <a:pt x="114" y="26"/>
                  </a:lnTo>
                  <a:lnTo>
                    <a:pt x="112" y="26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4" y="26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0"/>
                  </a:lnTo>
                  <a:lnTo>
                    <a:pt x="66" y="20"/>
                  </a:lnTo>
                  <a:lnTo>
                    <a:pt x="6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168"/>
            <p:cNvSpPr>
              <a:spLocks/>
            </p:cNvSpPr>
            <p:nvPr/>
          </p:nvSpPr>
          <p:spPr bwMode="auto">
            <a:xfrm>
              <a:off x="542925" y="4935538"/>
              <a:ext cx="276225" cy="431800"/>
            </a:xfrm>
            <a:custGeom>
              <a:avLst/>
              <a:gdLst>
                <a:gd name="T0" fmla="*/ 174 w 174"/>
                <a:gd name="T1" fmla="*/ 144 h 272"/>
                <a:gd name="T2" fmla="*/ 174 w 174"/>
                <a:gd name="T3" fmla="*/ 96 h 272"/>
                <a:gd name="T4" fmla="*/ 172 w 174"/>
                <a:gd name="T5" fmla="*/ 90 h 272"/>
                <a:gd name="T6" fmla="*/ 164 w 174"/>
                <a:gd name="T7" fmla="*/ 82 h 272"/>
                <a:gd name="T8" fmla="*/ 160 w 174"/>
                <a:gd name="T9" fmla="*/ 80 h 272"/>
                <a:gd name="T10" fmla="*/ 148 w 174"/>
                <a:gd name="T11" fmla="*/ 84 h 272"/>
                <a:gd name="T12" fmla="*/ 144 w 174"/>
                <a:gd name="T13" fmla="*/ 96 h 272"/>
                <a:gd name="T14" fmla="*/ 144 w 174"/>
                <a:gd name="T15" fmla="*/ 98 h 272"/>
                <a:gd name="T16" fmla="*/ 140 w 174"/>
                <a:gd name="T17" fmla="*/ 76 h 272"/>
                <a:gd name="T18" fmla="*/ 140 w 174"/>
                <a:gd name="T19" fmla="*/ 70 h 272"/>
                <a:gd name="T20" fmla="*/ 132 w 174"/>
                <a:gd name="T21" fmla="*/ 62 h 272"/>
                <a:gd name="T22" fmla="*/ 126 w 174"/>
                <a:gd name="T23" fmla="*/ 60 h 272"/>
                <a:gd name="T24" fmla="*/ 116 w 174"/>
                <a:gd name="T25" fmla="*/ 64 h 272"/>
                <a:gd name="T26" fmla="*/ 112 w 174"/>
                <a:gd name="T27" fmla="*/ 76 h 272"/>
                <a:gd name="T28" fmla="*/ 112 w 174"/>
                <a:gd name="T29" fmla="*/ 88 h 272"/>
                <a:gd name="T30" fmla="*/ 108 w 174"/>
                <a:gd name="T31" fmla="*/ 62 h 272"/>
                <a:gd name="T32" fmla="*/ 106 w 174"/>
                <a:gd name="T33" fmla="*/ 56 h 272"/>
                <a:gd name="T34" fmla="*/ 98 w 174"/>
                <a:gd name="T35" fmla="*/ 50 h 272"/>
                <a:gd name="T36" fmla="*/ 94 w 174"/>
                <a:gd name="T37" fmla="*/ 48 h 272"/>
                <a:gd name="T38" fmla="*/ 82 w 174"/>
                <a:gd name="T39" fmla="*/ 52 h 272"/>
                <a:gd name="T40" fmla="*/ 78 w 174"/>
                <a:gd name="T41" fmla="*/ 62 h 272"/>
                <a:gd name="T42" fmla="*/ 78 w 174"/>
                <a:gd name="T43" fmla="*/ 82 h 272"/>
                <a:gd name="T44" fmla="*/ 74 w 174"/>
                <a:gd name="T45" fmla="*/ 14 h 272"/>
                <a:gd name="T46" fmla="*/ 74 w 174"/>
                <a:gd name="T47" fmla="*/ 8 h 272"/>
                <a:gd name="T48" fmla="*/ 66 w 174"/>
                <a:gd name="T49" fmla="*/ 2 h 272"/>
                <a:gd name="T50" fmla="*/ 60 w 174"/>
                <a:gd name="T51" fmla="*/ 0 h 272"/>
                <a:gd name="T52" fmla="*/ 50 w 174"/>
                <a:gd name="T53" fmla="*/ 4 h 272"/>
                <a:gd name="T54" fmla="*/ 46 w 174"/>
                <a:gd name="T55" fmla="*/ 14 h 272"/>
                <a:gd name="T56" fmla="*/ 46 w 174"/>
                <a:gd name="T57" fmla="*/ 134 h 272"/>
                <a:gd name="T58" fmla="*/ 40 w 174"/>
                <a:gd name="T59" fmla="*/ 112 h 272"/>
                <a:gd name="T60" fmla="*/ 36 w 174"/>
                <a:gd name="T61" fmla="*/ 96 h 272"/>
                <a:gd name="T62" fmla="*/ 20 w 174"/>
                <a:gd name="T63" fmla="*/ 82 h 272"/>
                <a:gd name="T64" fmla="*/ 14 w 174"/>
                <a:gd name="T65" fmla="*/ 80 h 272"/>
                <a:gd name="T66" fmla="*/ 0 w 174"/>
                <a:gd name="T67" fmla="*/ 88 h 272"/>
                <a:gd name="T68" fmla="*/ 0 w 174"/>
                <a:gd name="T69" fmla="*/ 94 h 272"/>
                <a:gd name="T70" fmla="*/ 6 w 174"/>
                <a:gd name="T71" fmla="*/ 112 h 272"/>
                <a:gd name="T72" fmla="*/ 14 w 174"/>
                <a:gd name="T73" fmla="*/ 146 h 272"/>
                <a:gd name="T74" fmla="*/ 16 w 174"/>
                <a:gd name="T75" fmla="*/ 160 h 272"/>
                <a:gd name="T76" fmla="*/ 28 w 174"/>
                <a:gd name="T77" fmla="*/ 186 h 272"/>
                <a:gd name="T78" fmla="*/ 36 w 174"/>
                <a:gd name="T79" fmla="*/ 196 h 272"/>
                <a:gd name="T80" fmla="*/ 62 w 174"/>
                <a:gd name="T81" fmla="*/ 222 h 272"/>
                <a:gd name="T82" fmla="*/ 160 w 174"/>
                <a:gd name="T83" fmla="*/ 272 h 272"/>
                <a:gd name="T84" fmla="*/ 160 w 174"/>
                <a:gd name="T85" fmla="*/ 222 h 272"/>
                <a:gd name="T86" fmla="*/ 168 w 174"/>
                <a:gd name="T87" fmla="*/ 202 h 272"/>
                <a:gd name="T88" fmla="*/ 172 w 174"/>
                <a:gd name="T89" fmla="*/ 182 h 272"/>
                <a:gd name="T90" fmla="*/ 174 w 174"/>
                <a:gd name="T91" fmla="*/ 144 h 272"/>
                <a:gd name="T92" fmla="*/ 174 w 174"/>
                <a:gd name="T93" fmla="*/ 144 h 272"/>
                <a:gd name="T94" fmla="*/ 174 w 174"/>
                <a:gd name="T95" fmla="*/ 144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4" h="272">
                  <a:moveTo>
                    <a:pt x="174" y="144"/>
                  </a:moveTo>
                  <a:lnTo>
                    <a:pt x="174" y="144"/>
                  </a:lnTo>
                  <a:lnTo>
                    <a:pt x="174" y="138"/>
                  </a:lnTo>
                  <a:lnTo>
                    <a:pt x="174" y="96"/>
                  </a:lnTo>
                  <a:lnTo>
                    <a:pt x="174" y="96"/>
                  </a:lnTo>
                  <a:lnTo>
                    <a:pt x="172" y="90"/>
                  </a:lnTo>
                  <a:lnTo>
                    <a:pt x="170" y="84"/>
                  </a:lnTo>
                  <a:lnTo>
                    <a:pt x="164" y="82"/>
                  </a:lnTo>
                  <a:lnTo>
                    <a:pt x="160" y="80"/>
                  </a:lnTo>
                  <a:lnTo>
                    <a:pt x="160" y="80"/>
                  </a:lnTo>
                  <a:lnTo>
                    <a:pt x="154" y="82"/>
                  </a:lnTo>
                  <a:lnTo>
                    <a:pt x="148" y="84"/>
                  </a:lnTo>
                  <a:lnTo>
                    <a:pt x="146" y="90"/>
                  </a:lnTo>
                  <a:lnTo>
                    <a:pt x="144" y="96"/>
                  </a:lnTo>
                  <a:lnTo>
                    <a:pt x="144" y="98"/>
                  </a:lnTo>
                  <a:lnTo>
                    <a:pt x="144" y="98"/>
                  </a:lnTo>
                  <a:lnTo>
                    <a:pt x="140" y="98"/>
                  </a:lnTo>
                  <a:lnTo>
                    <a:pt x="140" y="76"/>
                  </a:lnTo>
                  <a:lnTo>
                    <a:pt x="140" y="76"/>
                  </a:lnTo>
                  <a:lnTo>
                    <a:pt x="140" y="70"/>
                  </a:lnTo>
                  <a:lnTo>
                    <a:pt x="136" y="64"/>
                  </a:lnTo>
                  <a:lnTo>
                    <a:pt x="132" y="62"/>
                  </a:lnTo>
                  <a:lnTo>
                    <a:pt x="126" y="60"/>
                  </a:lnTo>
                  <a:lnTo>
                    <a:pt x="126" y="60"/>
                  </a:lnTo>
                  <a:lnTo>
                    <a:pt x="120" y="62"/>
                  </a:lnTo>
                  <a:lnTo>
                    <a:pt x="116" y="64"/>
                  </a:lnTo>
                  <a:lnTo>
                    <a:pt x="112" y="70"/>
                  </a:lnTo>
                  <a:lnTo>
                    <a:pt x="112" y="76"/>
                  </a:lnTo>
                  <a:lnTo>
                    <a:pt x="112" y="88"/>
                  </a:lnTo>
                  <a:lnTo>
                    <a:pt x="112" y="88"/>
                  </a:lnTo>
                  <a:lnTo>
                    <a:pt x="108" y="86"/>
                  </a:lnTo>
                  <a:lnTo>
                    <a:pt x="108" y="62"/>
                  </a:lnTo>
                  <a:lnTo>
                    <a:pt x="108" y="62"/>
                  </a:lnTo>
                  <a:lnTo>
                    <a:pt x="106" y="56"/>
                  </a:lnTo>
                  <a:lnTo>
                    <a:pt x="104" y="52"/>
                  </a:lnTo>
                  <a:lnTo>
                    <a:pt x="98" y="50"/>
                  </a:lnTo>
                  <a:lnTo>
                    <a:pt x="94" y="48"/>
                  </a:lnTo>
                  <a:lnTo>
                    <a:pt x="94" y="48"/>
                  </a:lnTo>
                  <a:lnTo>
                    <a:pt x="88" y="50"/>
                  </a:lnTo>
                  <a:lnTo>
                    <a:pt x="82" y="52"/>
                  </a:lnTo>
                  <a:lnTo>
                    <a:pt x="80" y="56"/>
                  </a:lnTo>
                  <a:lnTo>
                    <a:pt x="78" y="62"/>
                  </a:lnTo>
                  <a:lnTo>
                    <a:pt x="78" y="82"/>
                  </a:lnTo>
                  <a:lnTo>
                    <a:pt x="78" y="82"/>
                  </a:lnTo>
                  <a:lnTo>
                    <a:pt x="74" y="82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8"/>
                  </a:lnTo>
                  <a:lnTo>
                    <a:pt x="70" y="4"/>
                  </a:lnTo>
                  <a:lnTo>
                    <a:pt x="66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54" y="2"/>
                  </a:lnTo>
                  <a:lnTo>
                    <a:pt x="50" y="4"/>
                  </a:lnTo>
                  <a:lnTo>
                    <a:pt x="46" y="8"/>
                  </a:lnTo>
                  <a:lnTo>
                    <a:pt x="46" y="14"/>
                  </a:lnTo>
                  <a:lnTo>
                    <a:pt x="46" y="134"/>
                  </a:lnTo>
                  <a:lnTo>
                    <a:pt x="46" y="134"/>
                  </a:lnTo>
                  <a:lnTo>
                    <a:pt x="42" y="124"/>
                  </a:lnTo>
                  <a:lnTo>
                    <a:pt x="40" y="112"/>
                  </a:lnTo>
                  <a:lnTo>
                    <a:pt x="40" y="112"/>
                  </a:lnTo>
                  <a:lnTo>
                    <a:pt x="36" y="96"/>
                  </a:lnTo>
                  <a:lnTo>
                    <a:pt x="28" y="86"/>
                  </a:lnTo>
                  <a:lnTo>
                    <a:pt x="20" y="82"/>
                  </a:lnTo>
                  <a:lnTo>
                    <a:pt x="14" y="80"/>
                  </a:lnTo>
                  <a:lnTo>
                    <a:pt x="14" y="80"/>
                  </a:lnTo>
                  <a:lnTo>
                    <a:pt x="4" y="84"/>
                  </a:lnTo>
                  <a:lnTo>
                    <a:pt x="0" y="88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6" y="112"/>
                  </a:lnTo>
                  <a:lnTo>
                    <a:pt x="10" y="128"/>
                  </a:lnTo>
                  <a:lnTo>
                    <a:pt x="14" y="146"/>
                  </a:lnTo>
                  <a:lnTo>
                    <a:pt x="14" y="146"/>
                  </a:lnTo>
                  <a:lnTo>
                    <a:pt x="16" y="160"/>
                  </a:lnTo>
                  <a:lnTo>
                    <a:pt x="20" y="174"/>
                  </a:lnTo>
                  <a:lnTo>
                    <a:pt x="28" y="186"/>
                  </a:lnTo>
                  <a:lnTo>
                    <a:pt x="36" y="196"/>
                  </a:lnTo>
                  <a:lnTo>
                    <a:pt x="36" y="196"/>
                  </a:lnTo>
                  <a:lnTo>
                    <a:pt x="40" y="202"/>
                  </a:lnTo>
                  <a:lnTo>
                    <a:pt x="62" y="222"/>
                  </a:lnTo>
                  <a:lnTo>
                    <a:pt x="62" y="272"/>
                  </a:lnTo>
                  <a:lnTo>
                    <a:pt x="160" y="272"/>
                  </a:lnTo>
                  <a:lnTo>
                    <a:pt x="160" y="222"/>
                  </a:lnTo>
                  <a:lnTo>
                    <a:pt x="160" y="222"/>
                  </a:lnTo>
                  <a:lnTo>
                    <a:pt x="164" y="212"/>
                  </a:lnTo>
                  <a:lnTo>
                    <a:pt x="168" y="202"/>
                  </a:lnTo>
                  <a:lnTo>
                    <a:pt x="172" y="192"/>
                  </a:lnTo>
                  <a:lnTo>
                    <a:pt x="172" y="182"/>
                  </a:lnTo>
                  <a:lnTo>
                    <a:pt x="172" y="182"/>
                  </a:lnTo>
                  <a:lnTo>
                    <a:pt x="174" y="144"/>
                  </a:lnTo>
                  <a:lnTo>
                    <a:pt x="174" y="144"/>
                  </a:lnTo>
                  <a:lnTo>
                    <a:pt x="174" y="144"/>
                  </a:lnTo>
                  <a:lnTo>
                    <a:pt x="174" y="144"/>
                  </a:lnTo>
                  <a:lnTo>
                    <a:pt x="174" y="144"/>
                  </a:lnTo>
                  <a:lnTo>
                    <a:pt x="174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8101248" y="1960040"/>
            <a:ext cx="1643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</a:rPr>
              <a:t>Add MOMODA Here</a:t>
            </a:r>
          </a:p>
          <a:p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</a:rPr>
              <a:t>Add MOMODA  Here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8101248" y="2798173"/>
            <a:ext cx="1643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</a:rPr>
              <a:t>Add MOMODA  Here</a:t>
            </a:r>
          </a:p>
          <a:p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</a:rPr>
              <a:t>Add MOMODA  Here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8004839" y="4017629"/>
            <a:ext cx="1643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</a:rPr>
              <a:t>Add MOMODA  Here</a:t>
            </a:r>
          </a:p>
          <a:p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</a:rPr>
              <a:t>Add MOMODA </a:t>
            </a:r>
            <a:r>
              <a:rPr lang="zh-CN" altLang="en-US" sz="1000" dirty="0">
                <a:solidFill>
                  <a:schemeClr val="bg1"/>
                </a:solidFill>
                <a:cs typeface="Arial" panose="020B0604020202020204" pitchFamily="34" charset="0"/>
              </a:rPr>
              <a:t>素材</a:t>
            </a:r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</a:rPr>
              <a:t> Here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8064086" y="4917429"/>
            <a:ext cx="1643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</a:rPr>
              <a:t>Add MOMODA  Here</a:t>
            </a:r>
          </a:p>
          <a:p>
            <a:r>
              <a:rPr lang="en-US" altLang="zh-CN" sz="1000" dirty="0">
                <a:solidFill>
                  <a:schemeClr val="bg1"/>
                </a:solidFill>
                <a:cs typeface="Arial" panose="020B0604020202020204" pitchFamily="34" charset="0"/>
              </a:rPr>
              <a:t>Add MOMODA  Here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3603223" y="4227372"/>
            <a:ext cx="1514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</a:rPr>
              <a:t>ADD MOMODA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2507156" y="3763903"/>
            <a:ext cx="1514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</a:rPr>
              <a:t>ADD MOMODA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3203942" y="3337106"/>
            <a:ext cx="1514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</a:rPr>
              <a:t>ADD MOMODA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314847" y="2894530"/>
            <a:ext cx="1514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</a:rPr>
              <a:t>ADD MOMODA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914669" y="4893422"/>
            <a:ext cx="363179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MOMODA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grpSp>
        <p:nvGrpSpPr>
          <p:cNvPr id="77" name="组合 76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78" name="椭圆 77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1" name="直接连接符 90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平行四边形 91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206993" y="351899"/>
            <a:ext cx="4691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MOMODA POWERPOINT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414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3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>
            <a:spLocks noChangeAspect="1"/>
          </p:cNvSpPr>
          <p:nvPr/>
        </p:nvSpPr>
        <p:spPr>
          <a:xfrm>
            <a:off x="3007140" y="3998659"/>
            <a:ext cx="1800469" cy="180000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80%</a:t>
            </a:r>
            <a:endParaRPr lang="zh-CN" altLang="en-US" sz="3200" dirty="0"/>
          </a:p>
        </p:txBody>
      </p:sp>
      <p:sp>
        <p:nvSpPr>
          <p:cNvPr id="21" name="椭圆 20"/>
          <p:cNvSpPr>
            <a:spLocks noChangeAspect="1"/>
          </p:cNvSpPr>
          <p:nvPr/>
        </p:nvSpPr>
        <p:spPr>
          <a:xfrm>
            <a:off x="1930465" y="4126935"/>
            <a:ext cx="1440375" cy="1440000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40%</a:t>
            </a:r>
            <a:endParaRPr lang="zh-CN" altLang="en-US" sz="3200" dirty="0"/>
          </a:p>
        </p:txBody>
      </p:sp>
      <p:sp>
        <p:nvSpPr>
          <p:cNvPr id="22" name="矩形 21"/>
          <p:cNvSpPr/>
          <p:nvPr/>
        </p:nvSpPr>
        <p:spPr>
          <a:xfrm>
            <a:off x="5289765" y="4431719"/>
            <a:ext cx="186292" cy="1296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543003" y="3711679"/>
            <a:ext cx="186292" cy="20162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796243" y="4071719"/>
            <a:ext cx="186292" cy="16561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049482" y="4719791"/>
            <a:ext cx="186292" cy="1008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734207" y="3711679"/>
            <a:ext cx="186292" cy="2016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987445" y="4359751"/>
            <a:ext cx="186292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244238" y="4719791"/>
            <a:ext cx="186292" cy="1008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498352" y="5007823"/>
            <a:ext cx="186292" cy="72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150018" y="4935815"/>
            <a:ext cx="186292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403257" y="5007823"/>
            <a:ext cx="186292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656495" y="5223847"/>
            <a:ext cx="186292" cy="5040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909235" y="3567663"/>
            <a:ext cx="186292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494779" y="3965967"/>
            <a:ext cx="186292" cy="1761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745687" y="3567663"/>
            <a:ext cx="186292" cy="2160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996594" y="3783687"/>
            <a:ext cx="186292" cy="19442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253995" y="4575775"/>
            <a:ext cx="186292" cy="11521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423799" y="5834005"/>
            <a:ext cx="720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80%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868241" y="5834005"/>
            <a:ext cx="720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60%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259733" y="5834005"/>
            <a:ext cx="720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40%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585997" y="5834005"/>
            <a:ext cx="720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90%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999557" y="2185333"/>
            <a:ext cx="50284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Add MOMODA 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Maecenas porttitor congue massa. 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44" name="椭圆 43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7" name="直接连接符 56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平行四边形 57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206993" y="351899"/>
            <a:ext cx="4691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MOMODA POWERPOINT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088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992062" y="3588357"/>
            <a:ext cx="1872696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216517" y="3283016"/>
            <a:ext cx="1872696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368945" y="2977675"/>
            <a:ext cx="288075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076622" y="2672332"/>
            <a:ext cx="1872696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643350" y="2366991"/>
            <a:ext cx="1872696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786992" y="2061648"/>
            <a:ext cx="1620422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1956510" y="4064275"/>
            <a:ext cx="8282156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>
            <a:spLocks noChangeAspect="1"/>
          </p:cNvSpPr>
          <p:nvPr/>
        </p:nvSpPr>
        <p:spPr>
          <a:xfrm>
            <a:off x="1848009" y="3992275"/>
            <a:ext cx="144038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3403787" y="3992275"/>
            <a:ext cx="144038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>
            <a:spLocks noChangeAspect="1"/>
          </p:cNvSpPr>
          <p:nvPr/>
        </p:nvSpPr>
        <p:spPr>
          <a:xfrm>
            <a:off x="4959566" y="3992275"/>
            <a:ext cx="144038" cy="14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6515343" y="3992275"/>
            <a:ext cx="144038" cy="14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8071121" y="3992275"/>
            <a:ext cx="144038" cy="144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130952" y="4252204"/>
            <a:ext cx="652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2010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697480" y="4252204"/>
            <a:ext cx="652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241647" y="4252204"/>
            <a:ext cx="652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352344" y="4252204"/>
            <a:ext cx="652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椭圆 35"/>
          <p:cNvSpPr>
            <a:spLocks noChangeAspect="1"/>
          </p:cNvSpPr>
          <p:nvPr/>
        </p:nvSpPr>
        <p:spPr>
          <a:xfrm>
            <a:off x="9626898" y="3992275"/>
            <a:ext cx="144038" cy="144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791054" y="4252204"/>
            <a:ext cx="652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593870" y="4994948"/>
            <a:ext cx="1224471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MOMODA </a:t>
            </a:r>
            <a:endParaRPr lang="en-US" altLang="zh-CN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Click Here to Add MOMODA 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146392" y="4994948"/>
            <a:ext cx="1224471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MOMODA </a:t>
            </a:r>
            <a:endParaRPr lang="en-US" altLang="zh-CN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Click Here to Add MOMODA 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4698914" y="4994948"/>
            <a:ext cx="1224471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MOMODA </a:t>
            </a:r>
            <a:endParaRPr lang="en-US" altLang="zh-CN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Click Here to Add MOMODA 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251436" y="4994948"/>
            <a:ext cx="1224471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MOMODA </a:t>
            </a:r>
            <a:endParaRPr lang="en-US" altLang="zh-CN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Click Here to Add MOMODA 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803959" y="4994948"/>
            <a:ext cx="1224471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MOMODA </a:t>
            </a:r>
            <a:endParaRPr lang="en-US" altLang="zh-CN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Click Here to Add MOMODA 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9356481" y="4994948"/>
            <a:ext cx="1224471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MOMODA </a:t>
            </a:r>
            <a:endParaRPr lang="en-US" altLang="zh-CN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Click Here to Add MOMODA </a:t>
            </a:r>
          </a:p>
        </p:txBody>
      </p:sp>
      <p:sp>
        <p:nvSpPr>
          <p:cNvPr id="44" name="Freeform 371"/>
          <p:cNvSpPr>
            <a:spLocks/>
          </p:cNvSpPr>
          <p:nvPr/>
        </p:nvSpPr>
        <p:spPr bwMode="auto">
          <a:xfrm>
            <a:off x="1992048" y="3339425"/>
            <a:ext cx="204841" cy="204788"/>
          </a:xfrm>
          <a:custGeom>
            <a:avLst/>
            <a:gdLst>
              <a:gd name="T0" fmla="*/ 13 w 129"/>
              <a:gd name="T1" fmla="*/ 0 h 129"/>
              <a:gd name="T2" fmla="*/ 116 w 129"/>
              <a:gd name="T3" fmla="*/ 0 h 129"/>
              <a:gd name="T4" fmla="*/ 120 w 129"/>
              <a:gd name="T5" fmla="*/ 0 h 129"/>
              <a:gd name="T6" fmla="*/ 124 w 129"/>
              <a:gd name="T7" fmla="*/ 3 h 129"/>
              <a:gd name="T8" fmla="*/ 127 w 129"/>
              <a:gd name="T9" fmla="*/ 5 h 129"/>
              <a:gd name="T10" fmla="*/ 129 w 129"/>
              <a:gd name="T11" fmla="*/ 8 h 129"/>
              <a:gd name="T12" fmla="*/ 129 w 129"/>
              <a:gd name="T13" fmla="*/ 13 h 129"/>
              <a:gd name="T14" fmla="*/ 129 w 129"/>
              <a:gd name="T15" fmla="*/ 116 h 129"/>
              <a:gd name="T16" fmla="*/ 129 w 129"/>
              <a:gd name="T17" fmla="*/ 120 h 129"/>
              <a:gd name="T18" fmla="*/ 127 w 129"/>
              <a:gd name="T19" fmla="*/ 124 h 129"/>
              <a:gd name="T20" fmla="*/ 124 w 129"/>
              <a:gd name="T21" fmla="*/ 127 h 129"/>
              <a:gd name="T22" fmla="*/ 120 w 129"/>
              <a:gd name="T23" fmla="*/ 128 h 129"/>
              <a:gd name="T24" fmla="*/ 116 w 129"/>
              <a:gd name="T25" fmla="*/ 129 h 129"/>
              <a:gd name="T26" fmla="*/ 77 w 129"/>
              <a:gd name="T27" fmla="*/ 129 h 129"/>
              <a:gd name="T28" fmla="*/ 77 w 129"/>
              <a:gd name="T29" fmla="*/ 82 h 129"/>
              <a:gd name="T30" fmla="*/ 93 w 129"/>
              <a:gd name="T31" fmla="*/ 82 h 129"/>
              <a:gd name="T32" fmla="*/ 93 w 129"/>
              <a:gd name="T33" fmla="*/ 64 h 129"/>
              <a:gd name="T34" fmla="*/ 78 w 129"/>
              <a:gd name="T35" fmla="*/ 64 h 129"/>
              <a:gd name="T36" fmla="*/ 78 w 129"/>
              <a:gd name="T37" fmla="*/ 54 h 129"/>
              <a:gd name="T38" fmla="*/ 78 w 129"/>
              <a:gd name="T39" fmla="*/ 54 h 129"/>
              <a:gd name="T40" fmla="*/ 78 w 129"/>
              <a:gd name="T41" fmla="*/ 52 h 129"/>
              <a:gd name="T42" fmla="*/ 80 w 129"/>
              <a:gd name="T43" fmla="*/ 51 h 129"/>
              <a:gd name="T44" fmla="*/ 81 w 129"/>
              <a:gd name="T45" fmla="*/ 50 h 129"/>
              <a:gd name="T46" fmla="*/ 84 w 129"/>
              <a:gd name="T47" fmla="*/ 48 h 129"/>
              <a:gd name="T48" fmla="*/ 87 w 129"/>
              <a:gd name="T49" fmla="*/ 48 h 129"/>
              <a:gd name="T50" fmla="*/ 91 w 129"/>
              <a:gd name="T51" fmla="*/ 48 h 129"/>
              <a:gd name="T52" fmla="*/ 95 w 129"/>
              <a:gd name="T53" fmla="*/ 48 h 129"/>
              <a:gd name="T54" fmla="*/ 98 w 129"/>
              <a:gd name="T55" fmla="*/ 48 h 129"/>
              <a:gd name="T56" fmla="*/ 98 w 129"/>
              <a:gd name="T57" fmla="*/ 48 h 129"/>
              <a:gd name="T58" fmla="*/ 98 w 129"/>
              <a:gd name="T59" fmla="*/ 31 h 129"/>
              <a:gd name="T60" fmla="*/ 94 w 129"/>
              <a:gd name="T61" fmla="*/ 31 h 129"/>
              <a:gd name="T62" fmla="*/ 86 w 129"/>
              <a:gd name="T63" fmla="*/ 31 h 129"/>
              <a:gd name="T64" fmla="*/ 74 w 129"/>
              <a:gd name="T65" fmla="*/ 31 h 129"/>
              <a:gd name="T66" fmla="*/ 69 w 129"/>
              <a:gd name="T67" fmla="*/ 31 h 129"/>
              <a:gd name="T68" fmla="*/ 65 w 129"/>
              <a:gd name="T69" fmla="*/ 33 h 129"/>
              <a:gd name="T70" fmla="*/ 63 w 129"/>
              <a:gd name="T71" fmla="*/ 35 h 129"/>
              <a:gd name="T72" fmla="*/ 60 w 129"/>
              <a:gd name="T73" fmla="*/ 39 h 129"/>
              <a:gd name="T74" fmla="*/ 59 w 129"/>
              <a:gd name="T75" fmla="*/ 42 h 129"/>
              <a:gd name="T76" fmla="*/ 57 w 129"/>
              <a:gd name="T77" fmla="*/ 46 h 129"/>
              <a:gd name="T78" fmla="*/ 57 w 129"/>
              <a:gd name="T79" fmla="*/ 48 h 129"/>
              <a:gd name="T80" fmla="*/ 57 w 129"/>
              <a:gd name="T81" fmla="*/ 50 h 129"/>
              <a:gd name="T82" fmla="*/ 57 w 129"/>
              <a:gd name="T83" fmla="*/ 50 h 129"/>
              <a:gd name="T84" fmla="*/ 57 w 129"/>
              <a:gd name="T85" fmla="*/ 64 h 129"/>
              <a:gd name="T86" fmla="*/ 44 w 129"/>
              <a:gd name="T87" fmla="*/ 64 h 129"/>
              <a:gd name="T88" fmla="*/ 44 w 129"/>
              <a:gd name="T89" fmla="*/ 82 h 129"/>
              <a:gd name="T90" fmla="*/ 57 w 129"/>
              <a:gd name="T91" fmla="*/ 82 h 129"/>
              <a:gd name="T92" fmla="*/ 57 w 129"/>
              <a:gd name="T93" fmla="*/ 129 h 129"/>
              <a:gd name="T94" fmla="*/ 13 w 129"/>
              <a:gd name="T95" fmla="*/ 129 h 129"/>
              <a:gd name="T96" fmla="*/ 9 w 129"/>
              <a:gd name="T97" fmla="*/ 128 h 129"/>
              <a:gd name="T98" fmla="*/ 5 w 129"/>
              <a:gd name="T99" fmla="*/ 127 h 129"/>
              <a:gd name="T100" fmla="*/ 2 w 129"/>
              <a:gd name="T101" fmla="*/ 124 h 129"/>
              <a:gd name="T102" fmla="*/ 1 w 129"/>
              <a:gd name="T103" fmla="*/ 120 h 129"/>
              <a:gd name="T104" fmla="*/ 0 w 129"/>
              <a:gd name="T105" fmla="*/ 116 h 129"/>
              <a:gd name="T106" fmla="*/ 0 w 129"/>
              <a:gd name="T107" fmla="*/ 13 h 129"/>
              <a:gd name="T108" fmla="*/ 1 w 129"/>
              <a:gd name="T109" fmla="*/ 8 h 129"/>
              <a:gd name="T110" fmla="*/ 2 w 129"/>
              <a:gd name="T111" fmla="*/ 5 h 129"/>
              <a:gd name="T112" fmla="*/ 5 w 129"/>
              <a:gd name="T113" fmla="*/ 3 h 129"/>
              <a:gd name="T114" fmla="*/ 9 w 129"/>
              <a:gd name="T115" fmla="*/ 0 h 129"/>
              <a:gd name="T116" fmla="*/ 13 w 129"/>
              <a:gd name="T117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9" h="129">
                <a:moveTo>
                  <a:pt x="13" y="0"/>
                </a:moveTo>
                <a:lnTo>
                  <a:pt x="116" y="0"/>
                </a:lnTo>
                <a:lnTo>
                  <a:pt x="120" y="0"/>
                </a:lnTo>
                <a:lnTo>
                  <a:pt x="124" y="3"/>
                </a:lnTo>
                <a:lnTo>
                  <a:pt x="127" y="5"/>
                </a:lnTo>
                <a:lnTo>
                  <a:pt x="129" y="8"/>
                </a:lnTo>
                <a:lnTo>
                  <a:pt x="129" y="13"/>
                </a:lnTo>
                <a:lnTo>
                  <a:pt x="129" y="116"/>
                </a:lnTo>
                <a:lnTo>
                  <a:pt x="129" y="120"/>
                </a:lnTo>
                <a:lnTo>
                  <a:pt x="127" y="124"/>
                </a:lnTo>
                <a:lnTo>
                  <a:pt x="124" y="127"/>
                </a:lnTo>
                <a:lnTo>
                  <a:pt x="120" y="128"/>
                </a:lnTo>
                <a:lnTo>
                  <a:pt x="116" y="129"/>
                </a:lnTo>
                <a:lnTo>
                  <a:pt x="77" y="129"/>
                </a:lnTo>
                <a:lnTo>
                  <a:pt x="77" y="82"/>
                </a:lnTo>
                <a:lnTo>
                  <a:pt x="93" y="82"/>
                </a:lnTo>
                <a:lnTo>
                  <a:pt x="93" y="64"/>
                </a:lnTo>
                <a:lnTo>
                  <a:pt x="78" y="64"/>
                </a:lnTo>
                <a:lnTo>
                  <a:pt x="78" y="54"/>
                </a:lnTo>
                <a:lnTo>
                  <a:pt x="78" y="54"/>
                </a:lnTo>
                <a:lnTo>
                  <a:pt x="78" y="52"/>
                </a:lnTo>
                <a:lnTo>
                  <a:pt x="80" y="51"/>
                </a:lnTo>
                <a:lnTo>
                  <a:pt x="81" y="50"/>
                </a:lnTo>
                <a:lnTo>
                  <a:pt x="84" y="48"/>
                </a:lnTo>
                <a:lnTo>
                  <a:pt x="87" y="48"/>
                </a:lnTo>
                <a:lnTo>
                  <a:pt x="91" y="48"/>
                </a:lnTo>
                <a:lnTo>
                  <a:pt x="95" y="48"/>
                </a:lnTo>
                <a:lnTo>
                  <a:pt x="98" y="48"/>
                </a:lnTo>
                <a:lnTo>
                  <a:pt x="98" y="48"/>
                </a:lnTo>
                <a:lnTo>
                  <a:pt x="98" y="31"/>
                </a:lnTo>
                <a:lnTo>
                  <a:pt x="94" y="31"/>
                </a:lnTo>
                <a:lnTo>
                  <a:pt x="86" y="31"/>
                </a:lnTo>
                <a:lnTo>
                  <a:pt x="74" y="31"/>
                </a:lnTo>
                <a:lnTo>
                  <a:pt x="69" y="31"/>
                </a:lnTo>
                <a:lnTo>
                  <a:pt x="65" y="33"/>
                </a:lnTo>
                <a:lnTo>
                  <a:pt x="63" y="35"/>
                </a:lnTo>
                <a:lnTo>
                  <a:pt x="60" y="39"/>
                </a:lnTo>
                <a:lnTo>
                  <a:pt x="59" y="42"/>
                </a:lnTo>
                <a:lnTo>
                  <a:pt x="57" y="46"/>
                </a:lnTo>
                <a:lnTo>
                  <a:pt x="57" y="48"/>
                </a:lnTo>
                <a:lnTo>
                  <a:pt x="57" y="50"/>
                </a:lnTo>
                <a:lnTo>
                  <a:pt x="57" y="50"/>
                </a:lnTo>
                <a:lnTo>
                  <a:pt x="57" y="64"/>
                </a:lnTo>
                <a:lnTo>
                  <a:pt x="44" y="64"/>
                </a:lnTo>
                <a:lnTo>
                  <a:pt x="44" y="82"/>
                </a:lnTo>
                <a:lnTo>
                  <a:pt x="57" y="82"/>
                </a:lnTo>
                <a:lnTo>
                  <a:pt x="57" y="129"/>
                </a:lnTo>
                <a:lnTo>
                  <a:pt x="13" y="129"/>
                </a:lnTo>
                <a:lnTo>
                  <a:pt x="9" y="128"/>
                </a:lnTo>
                <a:lnTo>
                  <a:pt x="5" y="127"/>
                </a:lnTo>
                <a:lnTo>
                  <a:pt x="2" y="124"/>
                </a:lnTo>
                <a:lnTo>
                  <a:pt x="1" y="120"/>
                </a:lnTo>
                <a:lnTo>
                  <a:pt x="0" y="116"/>
                </a:lnTo>
                <a:lnTo>
                  <a:pt x="0" y="13"/>
                </a:lnTo>
                <a:lnTo>
                  <a:pt x="1" y="8"/>
                </a:lnTo>
                <a:lnTo>
                  <a:pt x="2" y="5"/>
                </a:lnTo>
                <a:lnTo>
                  <a:pt x="5" y="3"/>
                </a:lnTo>
                <a:lnTo>
                  <a:pt x="9" y="0"/>
                </a:lnTo>
                <a:lnTo>
                  <a:pt x="13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372"/>
          <p:cNvSpPr>
            <a:spLocks noEditPoints="1"/>
          </p:cNvSpPr>
          <p:nvPr/>
        </p:nvSpPr>
        <p:spPr bwMode="auto">
          <a:xfrm>
            <a:off x="3216519" y="3027533"/>
            <a:ext cx="204841" cy="204788"/>
          </a:xfrm>
          <a:custGeom>
            <a:avLst/>
            <a:gdLst>
              <a:gd name="T0" fmla="*/ 78 w 129"/>
              <a:gd name="T1" fmla="*/ 26 h 129"/>
              <a:gd name="T2" fmla="*/ 67 w 129"/>
              <a:gd name="T3" fmla="*/ 38 h 129"/>
              <a:gd name="T4" fmla="*/ 52 w 129"/>
              <a:gd name="T5" fmla="*/ 45 h 129"/>
              <a:gd name="T6" fmla="*/ 33 w 129"/>
              <a:gd name="T7" fmla="*/ 35 h 129"/>
              <a:gd name="T8" fmla="*/ 25 w 129"/>
              <a:gd name="T9" fmla="*/ 28 h 129"/>
              <a:gd name="T10" fmla="*/ 22 w 129"/>
              <a:gd name="T11" fmla="*/ 36 h 129"/>
              <a:gd name="T12" fmla="*/ 31 w 129"/>
              <a:gd name="T13" fmla="*/ 55 h 129"/>
              <a:gd name="T14" fmla="*/ 27 w 129"/>
              <a:gd name="T15" fmla="*/ 53 h 129"/>
              <a:gd name="T16" fmla="*/ 23 w 129"/>
              <a:gd name="T17" fmla="*/ 53 h 129"/>
              <a:gd name="T18" fmla="*/ 22 w 129"/>
              <a:gd name="T19" fmla="*/ 53 h 129"/>
              <a:gd name="T20" fmla="*/ 23 w 129"/>
              <a:gd name="T21" fmla="*/ 57 h 129"/>
              <a:gd name="T22" fmla="*/ 26 w 129"/>
              <a:gd name="T23" fmla="*/ 62 h 129"/>
              <a:gd name="T24" fmla="*/ 33 w 129"/>
              <a:gd name="T25" fmla="*/ 69 h 129"/>
              <a:gd name="T26" fmla="*/ 36 w 129"/>
              <a:gd name="T27" fmla="*/ 72 h 129"/>
              <a:gd name="T28" fmla="*/ 31 w 129"/>
              <a:gd name="T29" fmla="*/ 72 h 129"/>
              <a:gd name="T30" fmla="*/ 29 w 129"/>
              <a:gd name="T31" fmla="*/ 72 h 129"/>
              <a:gd name="T32" fmla="*/ 30 w 129"/>
              <a:gd name="T33" fmla="*/ 74 h 129"/>
              <a:gd name="T34" fmla="*/ 33 w 129"/>
              <a:gd name="T35" fmla="*/ 78 h 129"/>
              <a:gd name="T36" fmla="*/ 38 w 129"/>
              <a:gd name="T37" fmla="*/ 82 h 129"/>
              <a:gd name="T38" fmla="*/ 47 w 129"/>
              <a:gd name="T39" fmla="*/ 86 h 129"/>
              <a:gd name="T40" fmla="*/ 29 w 129"/>
              <a:gd name="T41" fmla="*/ 93 h 129"/>
              <a:gd name="T42" fmla="*/ 18 w 129"/>
              <a:gd name="T43" fmla="*/ 94 h 129"/>
              <a:gd name="T44" fmla="*/ 35 w 129"/>
              <a:gd name="T45" fmla="*/ 100 h 129"/>
              <a:gd name="T46" fmla="*/ 61 w 129"/>
              <a:gd name="T47" fmla="*/ 102 h 129"/>
              <a:gd name="T48" fmla="*/ 85 w 129"/>
              <a:gd name="T49" fmla="*/ 90 h 129"/>
              <a:gd name="T50" fmla="*/ 102 w 129"/>
              <a:gd name="T51" fmla="*/ 64 h 129"/>
              <a:gd name="T52" fmla="*/ 106 w 129"/>
              <a:gd name="T53" fmla="*/ 44 h 129"/>
              <a:gd name="T54" fmla="*/ 110 w 129"/>
              <a:gd name="T55" fmla="*/ 40 h 129"/>
              <a:gd name="T56" fmla="*/ 114 w 129"/>
              <a:gd name="T57" fmla="*/ 35 h 129"/>
              <a:gd name="T58" fmla="*/ 115 w 129"/>
              <a:gd name="T59" fmla="*/ 34 h 129"/>
              <a:gd name="T60" fmla="*/ 112 w 129"/>
              <a:gd name="T61" fmla="*/ 34 h 129"/>
              <a:gd name="T62" fmla="*/ 107 w 129"/>
              <a:gd name="T63" fmla="*/ 35 h 129"/>
              <a:gd name="T64" fmla="*/ 105 w 129"/>
              <a:gd name="T65" fmla="*/ 36 h 129"/>
              <a:gd name="T66" fmla="*/ 110 w 129"/>
              <a:gd name="T67" fmla="*/ 31 h 129"/>
              <a:gd name="T68" fmla="*/ 112 w 129"/>
              <a:gd name="T69" fmla="*/ 26 h 129"/>
              <a:gd name="T70" fmla="*/ 111 w 129"/>
              <a:gd name="T71" fmla="*/ 26 h 129"/>
              <a:gd name="T72" fmla="*/ 107 w 129"/>
              <a:gd name="T73" fmla="*/ 28 h 129"/>
              <a:gd name="T74" fmla="*/ 102 w 129"/>
              <a:gd name="T75" fmla="*/ 30 h 129"/>
              <a:gd name="T76" fmla="*/ 94 w 129"/>
              <a:gd name="T77" fmla="*/ 26 h 129"/>
              <a:gd name="T78" fmla="*/ 13 w 129"/>
              <a:gd name="T79" fmla="*/ 0 h 129"/>
              <a:gd name="T80" fmla="*/ 122 w 129"/>
              <a:gd name="T81" fmla="*/ 0 h 129"/>
              <a:gd name="T82" fmla="*/ 127 w 129"/>
              <a:gd name="T83" fmla="*/ 5 h 129"/>
              <a:gd name="T84" fmla="*/ 129 w 129"/>
              <a:gd name="T85" fmla="*/ 13 h 129"/>
              <a:gd name="T86" fmla="*/ 129 w 129"/>
              <a:gd name="T87" fmla="*/ 120 h 129"/>
              <a:gd name="T88" fmla="*/ 124 w 129"/>
              <a:gd name="T89" fmla="*/ 127 h 129"/>
              <a:gd name="T90" fmla="*/ 116 w 129"/>
              <a:gd name="T91" fmla="*/ 129 h 129"/>
              <a:gd name="T92" fmla="*/ 9 w 129"/>
              <a:gd name="T93" fmla="*/ 129 h 129"/>
              <a:gd name="T94" fmla="*/ 2 w 129"/>
              <a:gd name="T95" fmla="*/ 124 h 129"/>
              <a:gd name="T96" fmla="*/ 0 w 129"/>
              <a:gd name="T97" fmla="*/ 116 h 129"/>
              <a:gd name="T98" fmla="*/ 1 w 129"/>
              <a:gd name="T99" fmla="*/ 9 h 129"/>
              <a:gd name="T100" fmla="*/ 5 w 129"/>
              <a:gd name="T101" fmla="*/ 2 h 129"/>
              <a:gd name="T102" fmla="*/ 13 w 129"/>
              <a:gd name="T103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9" h="129">
                <a:moveTo>
                  <a:pt x="86" y="24"/>
                </a:moveTo>
                <a:lnTo>
                  <a:pt x="78" y="26"/>
                </a:lnTo>
                <a:lnTo>
                  <a:pt x="70" y="30"/>
                </a:lnTo>
                <a:lnTo>
                  <a:pt x="67" y="38"/>
                </a:lnTo>
                <a:lnTo>
                  <a:pt x="67" y="48"/>
                </a:lnTo>
                <a:lnTo>
                  <a:pt x="52" y="45"/>
                </a:lnTo>
                <a:lnTo>
                  <a:pt x="40" y="41"/>
                </a:lnTo>
                <a:lnTo>
                  <a:pt x="33" y="35"/>
                </a:lnTo>
                <a:lnTo>
                  <a:pt x="27" y="30"/>
                </a:lnTo>
                <a:lnTo>
                  <a:pt x="25" y="28"/>
                </a:lnTo>
                <a:lnTo>
                  <a:pt x="25" y="31"/>
                </a:lnTo>
                <a:lnTo>
                  <a:pt x="22" y="36"/>
                </a:lnTo>
                <a:lnTo>
                  <a:pt x="23" y="45"/>
                </a:lnTo>
                <a:lnTo>
                  <a:pt x="31" y="55"/>
                </a:lnTo>
                <a:lnTo>
                  <a:pt x="29" y="55"/>
                </a:lnTo>
                <a:lnTo>
                  <a:pt x="27" y="53"/>
                </a:lnTo>
                <a:lnTo>
                  <a:pt x="25" y="53"/>
                </a:lnTo>
                <a:lnTo>
                  <a:pt x="23" y="53"/>
                </a:lnTo>
                <a:lnTo>
                  <a:pt x="22" y="52"/>
                </a:lnTo>
                <a:lnTo>
                  <a:pt x="22" y="53"/>
                </a:lnTo>
                <a:lnTo>
                  <a:pt x="22" y="55"/>
                </a:lnTo>
                <a:lnTo>
                  <a:pt x="23" y="57"/>
                </a:lnTo>
                <a:lnTo>
                  <a:pt x="23" y="60"/>
                </a:lnTo>
                <a:lnTo>
                  <a:pt x="26" y="62"/>
                </a:lnTo>
                <a:lnTo>
                  <a:pt x="29" y="65"/>
                </a:lnTo>
                <a:lnTo>
                  <a:pt x="33" y="69"/>
                </a:lnTo>
                <a:lnTo>
                  <a:pt x="38" y="72"/>
                </a:lnTo>
                <a:lnTo>
                  <a:pt x="36" y="72"/>
                </a:lnTo>
                <a:lnTo>
                  <a:pt x="34" y="73"/>
                </a:lnTo>
                <a:lnTo>
                  <a:pt x="31" y="72"/>
                </a:lnTo>
                <a:lnTo>
                  <a:pt x="30" y="72"/>
                </a:lnTo>
                <a:lnTo>
                  <a:pt x="29" y="72"/>
                </a:lnTo>
                <a:lnTo>
                  <a:pt x="30" y="73"/>
                </a:lnTo>
                <a:lnTo>
                  <a:pt x="30" y="74"/>
                </a:lnTo>
                <a:lnTo>
                  <a:pt x="31" y="76"/>
                </a:lnTo>
                <a:lnTo>
                  <a:pt x="33" y="78"/>
                </a:lnTo>
                <a:lnTo>
                  <a:pt x="34" y="79"/>
                </a:lnTo>
                <a:lnTo>
                  <a:pt x="38" y="82"/>
                </a:lnTo>
                <a:lnTo>
                  <a:pt x="42" y="85"/>
                </a:lnTo>
                <a:lnTo>
                  <a:pt x="47" y="86"/>
                </a:lnTo>
                <a:lnTo>
                  <a:pt x="38" y="91"/>
                </a:lnTo>
                <a:lnTo>
                  <a:pt x="29" y="93"/>
                </a:lnTo>
                <a:lnTo>
                  <a:pt x="21" y="94"/>
                </a:lnTo>
                <a:lnTo>
                  <a:pt x="18" y="94"/>
                </a:lnTo>
                <a:lnTo>
                  <a:pt x="26" y="98"/>
                </a:lnTo>
                <a:lnTo>
                  <a:pt x="35" y="100"/>
                </a:lnTo>
                <a:lnTo>
                  <a:pt x="48" y="102"/>
                </a:lnTo>
                <a:lnTo>
                  <a:pt x="61" y="102"/>
                </a:lnTo>
                <a:lnTo>
                  <a:pt x="73" y="98"/>
                </a:lnTo>
                <a:lnTo>
                  <a:pt x="85" y="90"/>
                </a:lnTo>
                <a:lnTo>
                  <a:pt x="95" y="79"/>
                </a:lnTo>
                <a:lnTo>
                  <a:pt x="102" y="64"/>
                </a:lnTo>
                <a:lnTo>
                  <a:pt x="105" y="44"/>
                </a:lnTo>
                <a:lnTo>
                  <a:pt x="106" y="44"/>
                </a:lnTo>
                <a:lnTo>
                  <a:pt x="108" y="41"/>
                </a:lnTo>
                <a:lnTo>
                  <a:pt x="110" y="40"/>
                </a:lnTo>
                <a:lnTo>
                  <a:pt x="112" y="38"/>
                </a:lnTo>
                <a:lnTo>
                  <a:pt x="114" y="35"/>
                </a:lnTo>
                <a:lnTo>
                  <a:pt x="115" y="34"/>
                </a:lnTo>
                <a:lnTo>
                  <a:pt x="115" y="34"/>
                </a:lnTo>
                <a:lnTo>
                  <a:pt x="114" y="34"/>
                </a:lnTo>
                <a:lnTo>
                  <a:pt x="112" y="34"/>
                </a:lnTo>
                <a:lnTo>
                  <a:pt x="110" y="35"/>
                </a:lnTo>
                <a:lnTo>
                  <a:pt x="107" y="35"/>
                </a:lnTo>
                <a:lnTo>
                  <a:pt x="106" y="36"/>
                </a:lnTo>
                <a:lnTo>
                  <a:pt x="105" y="36"/>
                </a:lnTo>
                <a:lnTo>
                  <a:pt x="108" y="34"/>
                </a:lnTo>
                <a:lnTo>
                  <a:pt x="110" y="31"/>
                </a:lnTo>
                <a:lnTo>
                  <a:pt x="111" y="28"/>
                </a:lnTo>
                <a:lnTo>
                  <a:pt x="112" y="26"/>
                </a:lnTo>
                <a:lnTo>
                  <a:pt x="112" y="26"/>
                </a:lnTo>
                <a:lnTo>
                  <a:pt x="111" y="26"/>
                </a:lnTo>
                <a:lnTo>
                  <a:pt x="110" y="27"/>
                </a:lnTo>
                <a:lnTo>
                  <a:pt x="107" y="28"/>
                </a:lnTo>
                <a:lnTo>
                  <a:pt x="105" y="30"/>
                </a:lnTo>
                <a:lnTo>
                  <a:pt x="102" y="30"/>
                </a:lnTo>
                <a:lnTo>
                  <a:pt x="99" y="31"/>
                </a:lnTo>
                <a:lnTo>
                  <a:pt x="94" y="26"/>
                </a:lnTo>
                <a:lnTo>
                  <a:pt x="86" y="24"/>
                </a:lnTo>
                <a:close/>
                <a:moveTo>
                  <a:pt x="13" y="0"/>
                </a:moveTo>
                <a:lnTo>
                  <a:pt x="116" y="0"/>
                </a:lnTo>
                <a:lnTo>
                  <a:pt x="122" y="0"/>
                </a:lnTo>
                <a:lnTo>
                  <a:pt x="124" y="2"/>
                </a:lnTo>
                <a:lnTo>
                  <a:pt x="127" y="5"/>
                </a:lnTo>
                <a:lnTo>
                  <a:pt x="129" y="9"/>
                </a:lnTo>
                <a:lnTo>
                  <a:pt x="129" y="13"/>
                </a:lnTo>
                <a:lnTo>
                  <a:pt x="129" y="116"/>
                </a:lnTo>
                <a:lnTo>
                  <a:pt x="129" y="120"/>
                </a:lnTo>
                <a:lnTo>
                  <a:pt x="127" y="124"/>
                </a:lnTo>
                <a:lnTo>
                  <a:pt x="124" y="127"/>
                </a:lnTo>
                <a:lnTo>
                  <a:pt x="122" y="129"/>
                </a:lnTo>
                <a:lnTo>
                  <a:pt x="116" y="129"/>
                </a:lnTo>
                <a:lnTo>
                  <a:pt x="13" y="129"/>
                </a:lnTo>
                <a:lnTo>
                  <a:pt x="9" y="129"/>
                </a:lnTo>
                <a:lnTo>
                  <a:pt x="5" y="127"/>
                </a:lnTo>
                <a:lnTo>
                  <a:pt x="2" y="124"/>
                </a:lnTo>
                <a:lnTo>
                  <a:pt x="1" y="120"/>
                </a:lnTo>
                <a:lnTo>
                  <a:pt x="0" y="116"/>
                </a:lnTo>
                <a:lnTo>
                  <a:pt x="0" y="13"/>
                </a:lnTo>
                <a:lnTo>
                  <a:pt x="1" y="9"/>
                </a:lnTo>
                <a:lnTo>
                  <a:pt x="2" y="5"/>
                </a:lnTo>
                <a:lnTo>
                  <a:pt x="5" y="2"/>
                </a:lnTo>
                <a:lnTo>
                  <a:pt x="9" y="0"/>
                </a:lnTo>
                <a:lnTo>
                  <a:pt x="1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373"/>
          <p:cNvSpPr>
            <a:spLocks noEditPoints="1"/>
          </p:cNvSpPr>
          <p:nvPr/>
        </p:nvSpPr>
        <p:spPr bwMode="auto">
          <a:xfrm>
            <a:off x="4402427" y="2715643"/>
            <a:ext cx="206429" cy="204788"/>
          </a:xfrm>
          <a:custGeom>
            <a:avLst/>
            <a:gdLst>
              <a:gd name="T0" fmla="*/ 58 w 130"/>
              <a:gd name="T1" fmla="*/ 17 h 129"/>
              <a:gd name="T2" fmla="*/ 34 w 130"/>
              <a:gd name="T3" fmla="*/ 32 h 129"/>
              <a:gd name="T4" fmla="*/ 28 w 130"/>
              <a:gd name="T5" fmla="*/ 52 h 129"/>
              <a:gd name="T6" fmla="*/ 33 w 130"/>
              <a:gd name="T7" fmla="*/ 66 h 129"/>
              <a:gd name="T8" fmla="*/ 38 w 130"/>
              <a:gd name="T9" fmla="*/ 72 h 129"/>
              <a:gd name="T10" fmla="*/ 42 w 130"/>
              <a:gd name="T11" fmla="*/ 72 h 129"/>
              <a:gd name="T12" fmla="*/ 43 w 130"/>
              <a:gd name="T13" fmla="*/ 68 h 129"/>
              <a:gd name="T14" fmla="*/ 43 w 130"/>
              <a:gd name="T15" fmla="*/ 65 h 129"/>
              <a:gd name="T16" fmla="*/ 43 w 130"/>
              <a:gd name="T17" fmla="*/ 62 h 129"/>
              <a:gd name="T18" fmla="*/ 39 w 130"/>
              <a:gd name="T19" fmla="*/ 51 h 129"/>
              <a:gd name="T20" fmla="*/ 49 w 130"/>
              <a:gd name="T21" fmla="*/ 31 h 129"/>
              <a:gd name="T22" fmla="*/ 73 w 130"/>
              <a:gd name="T23" fmla="*/ 26 h 129"/>
              <a:gd name="T24" fmla="*/ 87 w 130"/>
              <a:gd name="T25" fmla="*/ 38 h 129"/>
              <a:gd name="T26" fmla="*/ 89 w 130"/>
              <a:gd name="T27" fmla="*/ 55 h 129"/>
              <a:gd name="T28" fmla="*/ 79 w 130"/>
              <a:gd name="T29" fmla="*/ 74 h 129"/>
              <a:gd name="T30" fmla="*/ 67 w 130"/>
              <a:gd name="T31" fmla="*/ 76 h 129"/>
              <a:gd name="T32" fmla="*/ 63 w 130"/>
              <a:gd name="T33" fmla="*/ 70 h 129"/>
              <a:gd name="T34" fmla="*/ 64 w 130"/>
              <a:gd name="T35" fmla="*/ 62 h 129"/>
              <a:gd name="T36" fmla="*/ 68 w 130"/>
              <a:gd name="T37" fmla="*/ 49 h 129"/>
              <a:gd name="T38" fmla="*/ 68 w 130"/>
              <a:gd name="T39" fmla="*/ 43 h 129"/>
              <a:gd name="T40" fmla="*/ 64 w 130"/>
              <a:gd name="T41" fmla="*/ 39 h 129"/>
              <a:gd name="T42" fmla="*/ 60 w 130"/>
              <a:gd name="T43" fmla="*/ 38 h 129"/>
              <a:gd name="T44" fmla="*/ 55 w 130"/>
              <a:gd name="T45" fmla="*/ 39 h 129"/>
              <a:gd name="T46" fmla="*/ 51 w 130"/>
              <a:gd name="T47" fmla="*/ 44 h 129"/>
              <a:gd name="T48" fmla="*/ 51 w 130"/>
              <a:gd name="T49" fmla="*/ 53 h 129"/>
              <a:gd name="T50" fmla="*/ 51 w 130"/>
              <a:gd name="T51" fmla="*/ 65 h 129"/>
              <a:gd name="T52" fmla="*/ 47 w 130"/>
              <a:gd name="T53" fmla="*/ 82 h 129"/>
              <a:gd name="T54" fmla="*/ 45 w 130"/>
              <a:gd name="T55" fmla="*/ 93 h 129"/>
              <a:gd name="T56" fmla="*/ 43 w 130"/>
              <a:gd name="T57" fmla="*/ 95 h 129"/>
              <a:gd name="T58" fmla="*/ 43 w 130"/>
              <a:gd name="T59" fmla="*/ 103 h 129"/>
              <a:gd name="T60" fmla="*/ 45 w 130"/>
              <a:gd name="T61" fmla="*/ 111 h 129"/>
              <a:gd name="T62" fmla="*/ 46 w 130"/>
              <a:gd name="T63" fmla="*/ 112 h 129"/>
              <a:gd name="T64" fmla="*/ 47 w 130"/>
              <a:gd name="T65" fmla="*/ 111 h 129"/>
              <a:gd name="T66" fmla="*/ 55 w 130"/>
              <a:gd name="T67" fmla="*/ 95 h 129"/>
              <a:gd name="T68" fmla="*/ 62 w 130"/>
              <a:gd name="T69" fmla="*/ 82 h 129"/>
              <a:gd name="T70" fmla="*/ 73 w 130"/>
              <a:gd name="T71" fmla="*/ 86 h 129"/>
              <a:gd name="T72" fmla="*/ 91 w 130"/>
              <a:gd name="T73" fmla="*/ 79 h 129"/>
              <a:gd name="T74" fmla="*/ 102 w 130"/>
              <a:gd name="T75" fmla="*/ 56 h 129"/>
              <a:gd name="T76" fmla="*/ 100 w 130"/>
              <a:gd name="T77" fmla="*/ 32 h 129"/>
              <a:gd name="T78" fmla="*/ 81 w 130"/>
              <a:gd name="T79" fmla="*/ 18 h 129"/>
              <a:gd name="T80" fmla="*/ 13 w 130"/>
              <a:gd name="T81" fmla="*/ 0 h 129"/>
              <a:gd name="T82" fmla="*/ 121 w 130"/>
              <a:gd name="T83" fmla="*/ 0 h 129"/>
              <a:gd name="T84" fmla="*/ 127 w 130"/>
              <a:gd name="T85" fmla="*/ 5 h 129"/>
              <a:gd name="T86" fmla="*/ 130 w 130"/>
              <a:gd name="T87" fmla="*/ 13 h 129"/>
              <a:gd name="T88" fmla="*/ 128 w 130"/>
              <a:gd name="T89" fmla="*/ 120 h 129"/>
              <a:gd name="T90" fmla="*/ 125 w 130"/>
              <a:gd name="T91" fmla="*/ 127 h 129"/>
              <a:gd name="T92" fmla="*/ 117 w 130"/>
              <a:gd name="T93" fmla="*/ 129 h 129"/>
              <a:gd name="T94" fmla="*/ 8 w 130"/>
              <a:gd name="T95" fmla="*/ 129 h 129"/>
              <a:gd name="T96" fmla="*/ 3 w 130"/>
              <a:gd name="T97" fmla="*/ 124 h 129"/>
              <a:gd name="T98" fmla="*/ 0 w 130"/>
              <a:gd name="T99" fmla="*/ 116 h 129"/>
              <a:gd name="T100" fmla="*/ 0 w 130"/>
              <a:gd name="T101" fmla="*/ 9 h 129"/>
              <a:gd name="T102" fmla="*/ 5 w 130"/>
              <a:gd name="T103" fmla="*/ 2 h 129"/>
              <a:gd name="T104" fmla="*/ 13 w 130"/>
              <a:gd name="T105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30" h="129">
                <a:moveTo>
                  <a:pt x="71" y="15"/>
                </a:moveTo>
                <a:lnTo>
                  <a:pt x="58" y="17"/>
                </a:lnTo>
                <a:lnTo>
                  <a:pt x="46" y="22"/>
                </a:lnTo>
                <a:lnTo>
                  <a:pt x="34" y="32"/>
                </a:lnTo>
                <a:lnTo>
                  <a:pt x="29" y="43"/>
                </a:lnTo>
                <a:lnTo>
                  <a:pt x="28" y="52"/>
                </a:lnTo>
                <a:lnTo>
                  <a:pt x="30" y="60"/>
                </a:lnTo>
                <a:lnTo>
                  <a:pt x="33" y="66"/>
                </a:lnTo>
                <a:lnTo>
                  <a:pt x="37" y="70"/>
                </a:lnTo>
                <a:lnTo>
                  <a:pt x="38" y="72"/>
                </a:lnTo>
                <a:lnTo>
                  <a:pt x="41" y="72"/>
                </a:lnTo>
                <a:lnTo>
                  <a:pt x="42" y="72"/>
                </a:lnTo>
                <a:lnTo>
                  <a:pt x="43" y="70"/>
                </a:lnTo>
                <a:lnTo>
                  <a:pt x="43" y="68"/>
                </a:lnTo>
                <a:lnTo>
                  <a:pt x="45" y="66"/>
                </a:lnTo>
                <a:lnTo>
                  <a:pt x="43" y="65"/>
                </a:lnTo>
                <a:lnTo>
                  <a:pt x="43" y="64"/>
                </a:lnTo>
                <a:lnTo>
                  <a:pt x="43" y="62"/>
                </a:lnTo>
                <a:lnTo>
                  <a:pt x="41" y="57"/>
                </a:lnTo>
                <a:lnTo>
                  <a:pt x="39" y="51"/>
                </a:lnTo>
                <a:lnTo>
                  <a:pt x="42" y="41"/>
                </a:lnTo>
                <a:lnTo>
                  <a:pt x="49" y="31"/>
                </a:lnTo>
                <a:lnTo>
                  <a:pt x="63" y="26"/>
                </a:lnTo>
                <a:lnTo>
                  <a:pt x="73" y="26"/>
                </a:lnTo>
                <a:lnTo>
                  <a:pt x="83" y="30"/>
                </a:lnTo>
                <a:lnTo>
                  <a:pt x="87" y="38"/>
                </a:lnTo>
                <a:lnTo>
                  <a:pt x="89" y="45"/>
                </a:lnTo>
                <a:lnTo>
                  <a:pt x="89" y="55"/>
                </a:lnTo>
                <a:lnTo>
                  <a:pt x="84" y="68"/>
                </a:lnTo>
                <a:lnTo>
                  <a:pt x="79" y="74"/>
                </a:lnTo>
                <a:lnTo>
                  <a:pt x="72" y="76"/>
                </a:lnTo>
                <a:lnTo>
                  <a:pt x="67" y="76"/>
                </a:lnTo>
                <a:lnTo>
                  <a:pt x="64" y="73"/>
                </a:lnTo>
                <a:lnTo>
                  <a:pt x="63" y="70"/>
                </a:lnTo>
                <a:lnTo>
                  <a:pt x="63" y="68"/>
                </a:lnTo>
                <a:lnTo>
                  <a:pt x="64" y="62"/>
                </a:lnTo>
                <a:lnTo>
                  <a:pt x="67" y="55"/>
                </a:lnTo>
                <a:lnTo>
                  <a:pt x="68" y="49"/>
                </a:lnTo>
                <a:lnTo>
                  <a:pt x="68" y="45"/>
                </a:lnTo>
                <a:lnTo>
                  <a:pt x="68" y="43"/>
                </a:lnTo>
                <a:lnTo>
                  <a:pt x="67" y="40"/>
                </a:lnTo>
                <a:lnTo>
                  <a:pt x="64" y="39"/>
                </a:lnTo>
                <a:lnTo>
                  <a:pt x="63" y="38"/>
                </a:lnTo>
                <a:lnTo>
                  <a:pt x="60" y="38"/>
                </a:lnTo>
                <a:lnTo>
                  <a:pt x="58" y="38"/>
                </a:lnTo>
                <a:lnTo>
                  <a:pt x="55" y="39"/>
                </a:lnTo>
                <a:lnTo>
                  <a:pt x="53" y="41"/>
                </a:lnTo>
                <a:lnTo>
                  <a:pt x="51" y="44"/>
                </a:lnTo>
                <a:lnTo>
                  <a:pt x="51" y="48"/>
                </a:lnTo>
                <a:lnTo>
                  <a:pt x="51" y="53"/>
                </a:lnTo>
                <a:lnTo>
                  <a:pt x="53" y="60"/>
                </a:lnTo>
                <a:lnTo>
                  <a:pt x="51" y="65"/>
                </a:lnTo>
                <a:lnTo>
                  <a:pt x="49" y="73"/>
                </a:lnTo>
                <a:lnTo>
                  <a:pt x="47" y="82"/>
                </a:lnTo>
                <a:lnTo>
                  <a:pt x="45" y="89"/>
                </a:lnTo>
                <a:lnTo>
                  <a:pt x="45" y="93"/>
                </a:lnTo>
                <a:lnTo>
                  <a:pt x="45" y="93"/>
                </a:lnTo>
                <a:lnTo>
                  <a:pt x="43" y="95"/>
                </a:lnTo>
                <a:lnTo>
                  <a:pt x="43" y="99"/>
                </a:lnTo>
                <a:lnTo>
                  <a:pt x="43" y="103"/>
                </a:lnTo>
                <a:lnTo>
                  <a:pt x="43" y="107"/>
                </a:lnTo>
                <a:lnTo>
                  <a:pt x="45" y="111"/>
                </a:lnTo>
                <a:lnTo>
                  <a:pt x="45" y="112"/>
                </a:lnTo>
                <a:lnTo>
                  <a:pt x="46" y="112"/>
                </a:lnTo>
                <a:lnTo>
                  <a:pt x="46" y="112"/>
                </a:lnTo>
                <a:lnTo>
                  <a:pt x="47" y="111"/>
                </a:lnTo>
                <a:lnTo>
                  <a:pt x="51" y="106"/>
                </a:lnTo>
                <a:lnTo>
                  <a:pt x="55" y="95"/>
                </a:lnTo>
                <a:lnTo>
                  <a:pt x="59" y="79"/>
                </a:lnTo>
                <a:lnTo>
                  <a:pt x="62" y="82"/>
                </a:lnTo>
                <a:lnTo>
                  <a:pt x="67" y="85"/>
                </a:lnTo>
                <a:lnTo>
                  <a:pt x="73" y="86"/>
                </a:lnTo>
                <a:lnTo>
                  <a:pt x="81" y="85"/>
                </a:lnTo>
                <a:lnTo>
                  <a:pt x="91" y="79"/>
                </a:lnTo>
                <a:lnTo>
                  <a:pt x="97" y="70"/>
                </a:lnTo>
                <a:lnTo>
                  <a:pt x="102" y="56"/>
                </a:lnTo>
                <a:lnTo>
                  <a:pt x="102" y="44"/>
                </a:lnTo>
                <a:lnTo>
                  <a:pt x="100" y="32"/>
                </a:lnTo>
                <a:lnTo>
                  <a:pt x="92" y="24"/>
                </a:lnTo>
                <a:lnTo>
                  <a:pt x="81" y="18"/>
                </a:lnTo>
                <a:lnTo>
                  <a:pt x="71" y="15"/>
                </a:lnTo>
                <a:close/>
                <a:moveTo>
                  <a:pt x="13" y="0"/>
                </a:moveTo>
                <a:lnTo>
                  <a:pt x="117" y="0"/>
                </a:lnTo>
                <a:lnTo>
                  <a:pt x="121" y="0"/>
                </a:lnTo>
                <a:lnTo>
                  <a:pt x="125" y="2"/>
                </a:lnTo>
                <a:lnTo>
                  <a:pt x="127" y="5"/>
                </a:lnTo>
                <a:lnTo>
                  <a:pt x="128" y="9"/>
                </a:lnTo>
                <a:lnTo>
                  <a:pt x="130" y="13"/>
                </a:lnTo>
                <a:lnTo>
                  <a:pt x="130" y="116"/>
                </a:lnTo>
                <a:lnTo>
                  <a:pt x="128" y="120"/>
                </a:lnTo>
                <a:lnTo>
                  <a:pt x="127" y="124"/>
                </a:lnTo>
                <a:lnTo>
                  <a:pt x="125" y="127"/>
                </a:lnTo>
                <a:lnTo>
                  <a:pt x="121" y="129"/>
                </a:lnTo>
                <a:lnTo>
                  <a:pt x="117" y="129"/>
                </a:lnTo>
                <a:lnTo>
                  <a:pt x="13" y="129"/>
                </a:lnTo>
                <a:lnTo>
                  <a:pt x="8" y="129"/>
                </a:lnTo>
                <a:lnTo>
                  <a:pt x="5" y="127"/>
                </a:lnTo>
                <a:lnTo>
                  <a:pt x="3" y="124"/>
                </a:lnTo>
                <a:lnTo>
                  <a:pt x="0" y="120"/>
                </a:lnTo>
                <a:lnTo>
                  <a:pt x="0" y="116"/>
                </a:lnTo>
                <a:lnTo>
                  <a:pt x="0" y="13"/>
                </a:lnTo>
                <a:lnTo>
                  <a:pt x="0" y="9"/>
                </a:lnTo>
                <a:lnTo>
                  <a:pt x="3" y="5"/>
                </a:lnTo>
                <a:lnTo>
                  <a:pt x="5" y="2"/>
                </a:lnTo>
                <a:lnTo>
                  <a:pt x="8" y="0"/>
                </a:lnTo>
                <a:lnTo>
                  <a:pt x="13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374"/>
          <p:cNvSpPr>
            <a:spLocks noEditPoints="1"/>
          </p:cNvSpPr>
          <p:nvPr/>
        </p:nvSpPr>
        <p:spPr bwMode="auto">
          <a:xfrm>
            <a:off x="6076629" y="2403753"/>
            <a:ext cx="208017" cy="204788"/>
          </a:xfrm>
          <a:custGeom>
            <a:avLst/>
            <a:gdLst>
              <a:gd name="T0" fmla="*/ 112 w 131"/>
              <a:gd name="T1" fmla="*/ 57 h 129"/>
              <a:gd name="T2" fmla="*/ 105 w 131"/>
              <a:gd name="T3" fmla="*/ 74 h 129"/>
              <a:gd name="T4" fmla="*/ 71 w 131"/>
              <a:gd name="T5" fmla="*/ 57 h 129"/>
              <a:gd name="T6" fmla="*/ 79 w 131"/>
              <a:gd name="T7" fmla="*/ 74 h 129"/>
              <a:gd name="T8" fmla="*/ 71 w 131"/>
              <a:gd name="T9" fmla="*/ 57 h 129"/>
              <a:gd name="T10" fmla="*/ 29 w 131"/>
              <a:gd name="T11" fmla="*/ 57 h 129"/>
              <a:gd name="T12" fmla="*/ 19 w 131"/>
              <a:gd name="T13" fmla="*/ 74 h 129"/>
              <a:gd name="T14" fmla="*/ 95 w 131"/>
              <a:gd name="T15" fmla="*/ 48 h 129"/>
              <a:gd name="T16" fmla="*/ 112 w 131"/>
              <a:gd name="T17" fmla="*/ 79 h 129"/>
              <a:gd name="T18" fmla="*/ 95 w 131"/>
              <a:gd name="T19" fmla="*/ 87 h 129"/>
              <a:gd name="T20" fmla="*/ 122 w 131"/>
              <a:gd name="T21" fmla="*/ 98 h 129"/>
              <a:gd name="T22" fmla="*/ 95 w 131"/>
              <a:gd name="T23" fmla="*/ 48 h 129"/>
              <a:gd name="T24" fmla="*/ 61 w 131"/>
              <a:gd name="T25" fmla="*/ 79 h 129"/>
              <a:gd name="T26" fmla="*/ 79 w 131"/>
              <a:gd name="T27" fmla="*/ 87 h 129"/>
              <a:gd name="T28" fmla="*/ 61 w 131"/>
              <a:gd name="T29" fmla="*/ 98 h 129"/>
              <a:gd name="T30" fmla="*/ 89 w 131"/>
              <a:gd name="T31" fmla="*/ 48 h 129"/>
              <a:gd name="T32" fmla="*/ 45 w 131"/>
              <a:gd name="T33" fmla="*/ 48 h 129"/>
              <a:gd name="T34" fmla="*/ 55 w 131"/>
              <a:gd name="T35" fmla="*/ 85 h 129"/>
              <a:gd name="T36" fmla="*/ 45 w 131"/>
              <a:gd name="T37" fmla="*/ 48 h 129"/>
              <a:gd name="T38" fmla="*/ 45 w 131"/>
              <a:gd name="T39" fmla="*/ 41 h 129"/>
              <a:gd name="T40" fmla="*/ 55 w 131"/>
              <a:gd name="T41" fmla="*/ 31 h 129"/>
              <a:gd name="T42" fmla="*/ 29 w 131"/>
              <a:gd name="T43" fmla="*/ 31 h 129"/>
              <a:gd name="T44" fmla="*/ 8 w 131"/>
              <a:gd name="T45" fmla="*/ 48 h 129"/>
              <a:gd name="T46" fmla="*/ 40 w 131"/>
              <a:gd name="T47" fmla="*/ 85 h 129"/>
              <a:gd name="T48" fmla="*/ 29 w 131"/>
              <a:gd name="T49" fmla="*/ 31 h 129"/>
              <a:gd name="T50" fmla="*/ 118 w 131"/>
              <a:gd name="T51" fmla="*/ 0 h 129"/>
              <a:gd name="T52" fmla="*/ 126 w 131"/>
              <a:gd name="T53" fmla="*/ 2 h 129"/>
              <a:gd name="T54" fmla="*/ 130 w 131"/>
              <a:gd name="T55" fmla="*/ 9 h 129"/>
              <a:gd name="T56" fmla="*/ 131 w 131"/>
              <a:gd name="T57" fmla="*/ 116 h 129"/>
              <a:gd name="T58" fmla="*/ 129 w 131"/>
              <a:gd name="T59" fmla="*/ 124 h 129"/>
              <a:gd name="T60" fmla="*/ 122 w 131"/>
              <a:gd name="T61" fmla="*/ 129 h 129"/>
              <a:gd name="T62" fmla="*/ 13 w 131"/>
              <a:gd name="T63" fmla="*/ 129 h 129"/>
              <a:gd name="T64" fmla="*/ 6 w 131"/>
              <a:gd name="T65" fmla="*/ 127 h 129"/>
              <a:gd name="T66" fmla="*/ 2 w 131"/>
              <a:gd name="T67" fmla="*/ 120 h 129"/>
              <a:gd name="T68" fmla="*/ 0 w 131"/>
              <a:gd name="T69" fmla="*/ 13 h 129"/>
              <a:gd name="T70" fmla="*/ 3 w 131"/>
              <a:gd name="T71" fmla="*/ 5 h 129"/>
              <a:gd name="T72" fmla="*/ 9 w 131"/>
              <a:gd name="T73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31" h="129">
                <a:moveTo>
                  <a:pt x="105" y="57"/>
                </a:moveTo>
                <a:lnTo>
                  <a:pt x="112" y="57"/>
                </a:lnTo>
                <a:lnTo>
                  <a:pt x="112" y="74"/>
                </a:lnTo>
                <a:lnTo>
                  <a:pt x="105" y="74"/>
                </a:lnTo>
                <a:lnTo>
                  <a:pt x="105" y="57"/>
                </a:lnTo>
                <a:close/>
                <a:moveTo>
                  <a:pt x="71" y="57"/>
                </a:moveTo>
                <a:lnTo>
                  <a:pt x="79" y="57"/>
                </a:lnTo>
                <a:lnTo>
                  <a:pt x="79" y="74"/>
                </a:lnTo>
                <a:lnTo>
                  <a:pt x="71" y="74"/>
                </a:lnTo>
                <a:lnTo>
                  <a:pt x="71" y="57"/>
                </a:lnTo>
                <a:close/>
                <a:moveTo>
                  <a:pt x="19" y="57"/>
                </a:moveTo>
                <a:lnTo>
                  <a:pt x="29" y="57"/>
                </a:lnTo>
                <a:lnTo>
                  <a:pt x="29" y="74"/>
                </a:lnTo>
                <a:lnTo>
                  <a:pt x="19" y="74"/>
                </a:lnTo>
                <a:lnTo>
                  <a:pt x="19" y="57"/>
                </a:lnTo>
                <a:close/>
                <a:moveTo>
                  <a:pt x="95" y="48"/>
                </a:moveTo>
                <a:lnTo>
                  <a:pt x="95" y="79"/>
                </a:lnTo>
                <a:lnTo>
                  <a:pt x="112" y="79"/>
                </a:lnTo>
                <a:lnTo>
                  <a:pt x="112" y="87"/>
                </a:lnTo>
                <a:lnTo>
                  <a:pt x="95" y="87"/>
                </a:lnTo>
                <a:lnTo>
                  <a:pt x="95" y="98"/>
                </a:lnTo>
                <a:lnTo>
                  <a:pt x="122" y="98"/>
                </a:lnTo>
                <a:lnTo>
                  <a:pt x="122" y="48"/>
                </a:lnTo>
                <a:lnTo>
                  <a:pt x="95" y="48"/>
                </a:lnTo>
                <a:close/>
                <a:moveTo>
                  <a:pt x="61" y="48"/>
                </a:moveTo>
                <a:lnTo>
                  <a:pt x="61" y="79"/>
                </a:lnTo>
                <a:lnTo>
                  <a:pt x="79" y="79"/>
                </a:lnTo>
                <a:lnTo>
                  <a:pt x="79" y="87"/>
                </a:lnTo>
                <a:lnTo>
                  <a:pt x="61" y="87"/>
                </a:lnTo>
                <a:lnTo>
                  <a:pt x="61" y="98"/>
                </a:lnTo>
                <a:lnTo>
                  <a:pt x="89" y="98"/>
                </a:lnTo>
                <a:lnTo>
                  <a:pt x="89" y="48"/>
                </a:lnTo>
                <a:lnTo>
                  <a:pt x="61" y="48"/>
                </a:lnTo>
                <a:close/>
                <a:moveTo>
                  <a:pt x="45" y="48"/>
                </a:moveTo>
                <a:lnTo>
                  <a:pt x="45" y="85"/>
                </a:lnTo>
                <a:lnTo>
                  <a:pt x="55" y="85"/>
                </a:lnTo>
                <a:lnTo>
                  <a:pt x="55" y="48"/>
                </a:lnTo>
                <a:lnTo>
                  <a:pt x="45" y="48"/>
                </a:lnTo>
                <a:close/>
                <a:moveTo>
                  <a:pt x="45" y="31"/>
                </a:moveTo>
                <a:lnTo>
                  <a:pt x="45" y="41"/>
                </a:lnTo>
                <a:lnTo>
                  <a:pt x="55" y="41"/>
                </a:lnTo>
                <a:lnTo>
                  <a:pt x="55" y="31"/>
                </a:lnTo>
                <a:lnTo>
                  <a:pt x="45" y="31"/>
                </a:lnTo>
                <a:close/>
                <a:moveTo>
                  <a:pt x="29" y="31"/>
                </a:moveTo>
                <a:lnTo>
                  <a:pt x="29" y="48"/>
                </a:lnTo>
                <a:lnTo>
                  <a:pt x="8" y="48"/>
                </a:lnTo>
                <a:lnTo>
                  <a:pt x="8" y="85"/>
                </a:lnTo>
                <a:lnTo>
                  <a:pt x="40" y="85"/>
                </a:lnTo>
                <a:lnTo>
                  <a:pt x="40" y="31"/>
                </a:lnTo>
                <a:lnTo>
                  <a:pt x="29" y="31"/>
                </a:lnTo>
                <a:close/>
                <a:moveTo>
                  <a:pt x="13" y="0"/>
                </a:moveTo>
                <a:lnTo>
                  <a:pt x="118" y="0"/>
                </a:lnTo>
                <a:lnTo>
                  <a:pt x="122" y="0"/>
                </a:lnTo>
                <a:lnTo>
                  <a:pt x="126" y="2"/>
                </a:lnTo>
                <a:lnTo>
                  <a:pt x="129" y="5"/>
                </a:lnTo>
                <a:lnTo>
                  <a:pt x="130" y="9"/>
                </a:lnTo>
                <a:lnTo>
                  <a:pt x="131" y="13"/>
                </a:lnTo>
                <a:lnTo>
                  <a:pt x="131" y="116"/>
                </a:lnTo>
                <a:lnTo>
                  <a:pt x="130" y="120"/>
                </a:lnTo>
                <a:lnTo>
                  <a:pt x="129" y="124"/>
                </a:lnTo>
                <a:lnTo>
                  <a:pt x="126" y="127"/>
                </a:lnTo>
                <a:lnTo>
                  <a:pt x="122" y="129"/>
                </a:lnTo>
                <a:lnTo>
                  <a:pt x="118" y="129"/>
                </a:lnTo>
                <a:lnTo>
                  <a:pt x="13" y="129"/>
                </a:lnTo>
                <a:lnTo>
                  <a:pt x="9" y="129"/>
                </a:lnTo>
                <a:lnTo>
                  <a:pt x="6" y="127"/>
                </a:lnTo>
                <a:lnTo>
                  <a:pt x="3" y="124"/>
                </a:lnTo>
                <a:lnTo>
                  <a:pt x="2" y="120"/>
                </a:lnTo>
                <a:lnTo>
                  <a:pt x="0" y="116"/>
                </a:lnTo>
                <a:lnTo>
                  <a:pt x="0" y="13"/>
                </a:lnTo>
                <a:lnTo>
                  <a:pt x="2" y="9"/>
                </a:lnTo>
                <a:lnTo>
                  <a:pt x="3" y="5"/>
                </a:lnTo>
                <a:lnTo>
                  <a:pt x="6" y="2"/>
                </a:lnTo>
                <a:lnTo>
                  <a:pt x="9" y="0"/>
                </a:lnTo>
                <a:lnTo>
                  <a:pt x="13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375"/>
          <p:cNvSpPr>
            <a:spLocks noEditPoints="1"/>
          </p:cNvSpPr>
          <p:nvPr/>
        </p:nvSpPr>
        <p:spPr bwMode="auto">
          <a:xfrm>
            <a:off x="7649205" y="2091863"/>
            <a:ext cx="206429" cy="204788"/>
          </a:xfrm>
          <a:custGeom>
            <a:avLst/>
            <a:gdLst>
              <a:gd name="T0" fmla="*/ 18 w 130"/>
              <a:gd name="T1" fmla="*/ 113 h 129"/>
              <a:gd name="T2" fmla="*/ 38 w 130"/>
              <a:gd name="T3" fmla="*/ 47 h 129"/>
              <a:gd name="T4" fmla="*/ 93 w 130"/>
              <a:gd name="T5" fmla="*/ 45 h 129"/>
              <a:gd name="T6" fmla="*/ 84 w 130"/>
              <a:gd name="T7" fmla="*/ 47 h 129"/>
              <a:gd name="T8" fmla="*/ 77 w 130"/>
              <a:gd name="T9" fmla="*/ 52 h 129"/>
              <a:gd name="T10" fmla="*/ 73 w 130"/>
              <a:gd name="T11" fmla="*/ 57 h 129"/>
              <a:gd name="T12" fmla="*/ 72 w 130"/>
              <a:gd name="T13" fmla="*/ 47 h 129"/>
              <a:gd name="T14" fmla="*/ 54 w 130"/>
              <a:gd name="T15" fmla="*/ 69 h 129"/>
              <a:gd name="T16" fmla="*/ 75 w 130"/>
              <a:gd name="T17" fmla="*/ 113 h 129"/>
              <a:gd name="T18" fmla="*/ 75 w 130"/>
              <a:gd name="T19" fmla="*/ 73 h 129"/>
              <a:gd name="T20" fmla="*/ 77 w 130"/>
              <a:gd name="T21" fmla="*/ 69 h 129"/>
              <a:gd name="T22" fmla="*/ 80 w 130"/>
              <a:gd name="T23" fmla="*/ 64 h 129"/>
              <a:gd name="T24" fmla="*/ 85 w 130"/>
              <a:gd name="T25" fmla="*/ 62 h 129"/>
              <a:gd name="T26" fmla="*/ 92 w 130"/>
              <a:gd name="T27" fmla="*/ 65 h 129"/>
              <a:gd name="T28" fmla="*/ 94 w 130"/>
              <a:gd name="T29" fmla="*/ 70 h 129"/>
              <a:gd name="T30" fmla="*/ 96 w 130"/>
              <a:gd name="T31" fmla="*/ 78 h 129"/>
              <a:gd name="T32" fmla="*/ 114 w 130"/>
              <a:gd name="T33" fmla="*/ 113 h 129"/>
              <a:gd name="T34" fmla="*/ 113 w 130"/>
              <a:gd name="T35" fmla="*/ 61 h 129"/>
              <a:gd name="T36" fmla="*/ 102 w 130"/>
              <a:gd name="T37" fmla="*/ 47 h 129"/>
              <a:gd name="T38" fmla="*/ 29 w 130"/>
              <a:gd name="T39" fmla="*/ 17 h 129"/>
              <a:gd name="T40" fmla="*/ 22 w 130"/>
              <a:gd name="T41" fmla="*/ 18 h 129"/>
              <a:gd name="T42" fmla="*/ 18 w 130"/>
              <a:gd name="T43" fmla="*/ 23 h 129"/>
              <a:gd name="T44" fmla="*/ 18 w 130"/>
              <a:gd name="T45" fmla="*/ 31 h 129"/>
              <a:gd name="T46" fmla="*/ 25 w 130"/>
              <a:gd name="T47" fmla="*/ 36 h 129"/>
              <a:gd name="T48" fmla="*/ 34 w 130"/>
              <a:gd name="T49" fmla="*/ 36 h 129"/>
              <a:gd name="T50" fmla="*/ 41 w 130"/>
              <a:gd name="T51" fmla="*/ 31 h 129"/>
              <a:gd name="T52" fmla="*/ 41 w 130"/>
              <a:gd name="T53" fmla="*/ 23 h 129"/>
              <a:gd name="T54" fmla="*/ 37 w 130"/>
              <a:gd name="T55" fmla="*/ 18 h 129"/>
              <a:gd name="T56" fmla="*/ 29 w 130"/>
              <a:gd name="T57" fmla="*/ 17 h 129"/>
              <a:gd name="T58" fmla="*/ 117 w 130"/>
              <a:gd name="T59" fmla="*/ 0 h 129"/>
              <a:gd name="T60" fmla="*/ 125 w 130"/>
              <a:gd name="T61" fmla="*/ 2 h 129"/>
              <a:gd name="T62" fmla="*/ 128 w 130"/>
              <a:gd name="T63" fmla="*/ 9 h 129"/>
              <a:gd name="T64" fmla="*/ 130 w 130"/>
              <a:gd name="T65" fmla="*/ 116 h 129"/>
              <a:gd name="T66" fmla="*/ 127 w 130"/>
              <a:gd name="T67" fmla="*/ 124 h 129"/>
              <a:gd name="T68" fmla="*/ 121 w 130"/>
              <a:gd name="T69" fmla="*/ 129 h 129"/>
              <a:gd name="T70" fmla="*/ 13 w 130"/>
              <a:gd name="T71" fmla="*/ 129 h 129"/>
              <a:gd name="T72" fmla="*/ 5 w 130"/>
              <a:gd name="T73" fmla="*/ 127 h 129"/>
              <a:gd name="T74" fmla="*/ 0 w 130"/>
              <a:gd name="T75" fmla="*/ 120 h 129"/>
              <a:gd name="T76" fmla="*/ 0 w 130"/>
              <a:gd name="T77" fmla="*/ 13 h 129"/>
              <a:gd name="T78" fmla="*/ 3 w 130"/>
              <a:gd name="T79" fmla="*/ 5 h 129"/>
              <a:gd name="T80" fmla="*/ 8 w 130"/>
              <a:gd name="T81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0" h="129">
                <a:moveTo>
                  <a:pt x="18" y="47"/>
                </a:moveTo>
                <a:lnTo>
                  <a:pt x="18" y="113"/>
                </a:lnTo>
                <a:lnTo>
                  <a:pt x="38" y="113"/>
                </a:lnTo>
                <a:lnTo>
                  <a:pt x="38" y="47"/>
                </a:lnTo>
                <a:lnTo>
                  <a:pt x="18" y="47"/>
                </a:lnTo>
                <a:close/>
                <a:moveTo>
                  <a:pt x="93" y="45"/>
                </a:moveTo>
                <a:lnTo>
                  <a:pt x="88" y="45"/>
                </a:lnTo>
                <a:lnTo>
                  <a:pt x="84" y="47"/>
                </a:lnTo>
                <a:lnTo>
                  <a:pt x="80" y="49"/>
                </a:lnTo>
                <a:lnTo>
                  <a:pt x="77" y="52"/>
                </a:lnTo>
                <a:lnTo>
                  <a:pt x="75" y="55"/>
                </a:lnTo>
                <a:lnTo>
                  <a:pt x="73" y="57"/>
                </a:lnTo>
                <a:lnTo>
                  <a:pt x="72" y="57"/>
                </a:lnTo>
                <a:lnTo>
                  <a:pt x="72" y="47"/>
                </a:lnTo>
                <a:lnTo>
                  <a:pt x="54" y="47"/>
                </a:lnTo>
                <a:lnTo>
                  <a:pt x="54" y="69"/>
                </a:lnTo>
                <a:lnTo>
                  <a:pt x="54" y="113"/>
                </a:lnTo>
                <a:lnTo>
                  <a:pt x="75" y="113"/>
                </a:lnTo>
                <a:lnTo>
                  <a:pt x="75" y="77"/>
                </a:lnTo>
                <a:lnTo>
                  <a:pt x="75" y="73"/>
                </a:lnTo>
                <a:lnTo>
                  <a:pt x="76" y="70"/>
                </a:lnTo>
                <a:lnTo>
                  <a:pt x="77" y="69"/>
                </a:lnTo>
                <a:lnTo>
                  <a:pt x="79" y="66"/>
                </a:lnTo>
                <a:lnTo>
                  <a:pt x="80" y="64"/>
                </a:lnTo>
                <a:lnTo>
                  <a:pt x="83" y="62"/>
                </a:lnTo>
                <a:lnTo>
                  <a:pt x="85" y="62"/>
                </a:lnTo>
                <a:lnTo>
                  <a:pt x="89" y="64"/>
                </a:lnTo>
                <a:lnTo>
                  <a:pt x="92" y="65"/>
                </a:lnTo>
                <a:lnTo>
                  <a:pt x="93" y="66"/>
                </a:lnTo>
                <a:lnTo>
                  <a:pt x="94" y="70"/>
                </a:lnTo>
                <a:lnTo>
                  <a:pt x="96" y="73"/>
                </a:lnTo>
                <a:lnTo>
                  <a:pt x="96" y="78"/>
                </a:lnTo>
                <a:lnTo>
                  <a:pt x="96" y="113"/>
                </a:lnTo>
                <a:lnTo>
                  <a:pt x="114" y="113"/>
                </a:lnTo>
                <a:lnTo>
                  <a:pt x="114" y="76"/>
                </a:lnTo>
                <a:lnTo>
                  <a:pt x="113" y="61"/>
                </a:lnTo>
                <a:lnTo>
                  <a:pt x="109" y="52"/>
                </a:lnTo>
                <a:lnTo>
                  <a:pt x="102" y="47"/>
                </a:lnTo>
                <a:lnTo>
                  <a:pt x="93" y="45"/>
                </a:lnTo>
                <a:close/>
                <a:moveTo>
                  <a:pt x="29" y="17"/>
                </a:moveTo>
                <a:lnTo>
                  <a:pt x="25" y="17"/>
                </a:lnTo>
                <a:lnTo>
                  <a:pt x="22" y="18"/>
                </a:lnTo>
                <a:lnTo>
                  <a:pt x="20" y="21"/>
                </a:lnTo>
                <a:lnTo>
                  <a:pt x="18" y="23"/>
                </a:lnTo>
                <a:lnTo>
                  <a:pt x="18" y="27"/>
                </a:lnTo>
                <a:lnTo>
                  <a:pt x="18" y="31"/>
                </a:lnTo>
                <a:lnTo>
                  <a:pt x="21" y="34"/>
                </a:lnTo>
                <a:lnTo>
                  <a:pt x="25" y="36"/>
                </a:lnTo>
                <a:lnTo>
                  <a:pt x="29" y="38"/>
                </a:lnTo>
                <a:lnTo>
                  <a:pt x="34" y="36"/>
                </a:lnTo>
                <a:lnTo>
                  <a:pt x="38" y="34"/>
                </a:lnTo>
                <a:lnTo>
                  <a:pt x="41" y="31"/>
                </a:lnTo>
                <a:lnTo>
                  <a:pt x="41" y="27"/>
                </a:lnTo>
                <a:lnTo>
                  <a:pt x="41" y="23"/>
                </a:lnTo>
                <a:lnTo>
                  <a:pt x="39" y="21"/>
                </a:lnTo>
                <a:lnTo>
                  <a:pt x="37" y="18"/>
                </a:lnTo>
                <a:lnTo>
                  <a:pt x="33" y="17"/>
                </a:lnTo>
                <a:lnTo>
                  <a:pt x="29" y="17"/>
                </a:lnTo>
                <a:close/>
                <a:moveTo>
                  <a:pt x="13" y="0"/>
                </a:moveTo>
                <a:lnTo>
                  <a:pt x="117" y="0"/>
                </a:lnTo>
                <a:lnTo>
                  <a:pt x="121" y="0"/>
                </a:lnTo>
                <a:lnTo>
                  <a:pt x="125" y="2"/>
                </a:lnTo>
                <a:lnTo>
                  <a:pt x="127" y="5"/>
                </a:lnTo>
                <a:lnTo>
                  <a:pt x="128" y="9"/>
                </a:lnTo>
                <a:lnTo>
                  <a:pt x="130" y="13"/>
                </a:lnTo>
                <a:lnTo>
                  <a:pt x="130" y="116"/>
                </a:lnTo>
                <a:lnTo>
                  <a:pt x="128" y="120"/>
                </a:lnTo>
                <a:lnTo>
                  <a:pt x="127" y="124"/>
                </a:lnTo>
                <a:lnTo>
                  <a:pt x="125" y="127"/>
                </a:lnTo>
                <a:lnTo>
                  <a:pt x="121" y="129"/>
                </a:lnTo>
                <a:lnTo>
                  <a:pt x="117" y="129"/>
                </a:lnTo>
                <a:lnTo>
                  <a:pt x="13" y="129"/>
                </a:lnTo>
                <a:lnTo>
                  <a:pt x="8" y="129"/>
                </a:lnTo>
                <a:lnTo>
                  <a:pt x="5" y="127"/>
                </a:lnTo>
                <a:lnTo>
                  <a:pt x="3" y="124"/>
                </a:lnTo>
                <a:lnTo>
                  <a:pt x="0" y="120"/>
                </a:lnTo>
                <a:lnTo>
                  <a:pt x="0" y="116"/>
                </a:lnTo>
                <a:lnTo>
                  <a:pt x="0" y="13"/>
                </a:lnTo>
                <a:lnTo>
                  <a:pt x="0" y="9"/>
                </a:lnTo>
                <a:lnTo>
                  <a:pt x="3" y="5"/>
                </a:lnTo>
                <a:lnTo>
                  <a:pt x="5" y="2"/>
                </a:lnTo>
                <a:lnTo>
                  <a:pt x="8" y="0"/>
                </a:lnTo>
                <a:lnTo>
                  <a:pt x="13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376"/>
          <p:cNvSpPr>
            <a:spLocks noEditPoints="1"/>
          </p:cNvSpPr>
          <p:nvPr/>
        </p:nvSpPr>
        <p:spPr bwMode="auto">
          <a:xfrm>
            <a:off x="8786993" y="1779973"/>
            <a:ext cx="204841" cy="204788"/>
          </a:xfrm>
          <a:custGeom>
            <a:avLst/>
            <a:gdLst>
              <a:gd name="T0" fmla="*/ 78 w 129"/>
              <a:gd name="T1" fmla="*/ 85 h 129"/>
              <a:gd name="T2" fmla="*/ 82 w 129"/>
              <a:gd name="T3" fmla="*/ 103 h 129"/>
              <a:gd name="T4" fmla="*/ 66 w 129"/>
              <a:gd name="T5" fmla="*/ 106 h 129"/>
              <a:gd name="T6" fmla="*/ 40 w 129"/>
              <a:gd name="T7" fmla="*/ 97 h 129"/>
              <a:gd name="T8" fmla="*/ 48 w 129"/>
              <a:gd name="T9" fmla="*/ 86 h 129"/>
              <a:gd name="T10" fmla="*/ 73 w 129"/>
              <a:gd name="T11" fmla="*/ 71 h 129"/>
              <a:gd name="T12" fmla="*/ 94 w 129"/>
              <a:gd name="T13" fmla="*/ 68 h 129"/>
              <a:gd name="T14" fmla="*/ 107 w 129"/>
              <a:gd name="T15" fmla="*/ 71 h 129"/>
              <a:gd name="T16" fmla="*/ 89 w 129"/>
              <a:gd name="T17" fmla="*/ 99 h 129"/>
              <a:gd name="T18" fmla="*/ 86 w 129"/>
              <a:gd name="T19" fmla="*/ 82 h 129"/>
              <a:gd name="T20" fmla="*/ 94 w 129"/>
              <a:gd name="T21" fmla="*/ 68 h 129"/>
              <a:gd name="T22" fmla="*/ 70 w 129"/>
              <a:gd name="T23" fmla="*/ 64 h 129"/>
              <a:gd name="T24" fmla="*/ 57 w 129"/>
              <a:gd name="T25" fmla="*/ 69 h 129"/>
              <a:gd name="T26" fmla="*/ 41 w 129"/>
              <a:gd name="T27" fmla="*/ 84 h 129"/>
              <a:gd name="T28" fmla="*/ 35 w 129"/>
              <a:gd name="T29" fmla="*/ 92 h 129"/>
              <a:gd name="T30" fmla="*/ 24 w 129"/>
              <a:gd name="T31" fmla="*/ 64 h 129"/>
              <a:gd name="T32" fmla="*/ 28 w 129"/>
              <a:gd name="T33" fmla="*/ 63 h 129"/>
              <a:gd name="T34" fmla="*/ 52 w 129"/>
              <a:gd name="T35" fmla="*/ 60 h 129"/>
              <a:gd name="T36" fmla="*/ 98 w 129"/>
              <a:gd name="T37" fmla="*/ 38 h 129"/>
              <a:gd name="T38" fmla="*/ 108 w 129"/>
              <a:gd name="T39" fmla="*/ 64 h 129"/>
              <a:gd name="T40" fmla="*/ 93 w 129"/>
              <a:gd name="T41" fmla="*/ 61 h 129"/>
              <a:gd name="T42" fmla="*/ 78 w 129"/>
              <a:gd name="T43" fmla="*/ 60 h 129"/>
              <a:gd name="T44" fmla="*/ 87 w 129"/>
              <a:gd name="T45" fmla="*/ 47 h 129"/>
              <a:gd name="T46" fmla="*/ 98 w 129"/>
              <a:gd name="T47" fmla="*/ 38 h 129"/>
              <a:gd name="T48" fmla="*/ 51 w 129"/>
              <a:gd name="T49" fmla="*/ 30 h 129"/>
              <a:gd name="T50" fmla="*/ 64 w 129"/>
              <a:gd name="T51" fmla="*/ 51 h 129"/>
              <a:gd name="T52" fmla="*/ 31 w 129"/>
              <a:gd name="T53" fmla="*/ 55 h 129"/>
              <a:gd name="T54" fmla="*/ 30 w 129"/>
              <a:gd name="T55" fmla="*/ 43 h 129"/>
              <a:gd name="T56" fmla="*/ 48 w 129"/>
              <a:gd name="T57" fmla="*/ 26 h 129"/>
              <a:gd name="T58" fmla="*/ 81 w 129"/>
              <a:gd name="T59" fmla="*/ 25 h 129"/>
              <a:gd name="T60" fmla="*/ 91 w 129"/>
              <a:gd name="T61" fmla="*/ 37 h 129"/>
              <a:gd name="T62" fmla="*/ 72 w 129"/>
              <a:gd name="T63" fmla="*/ 48 h 129"/>
              <a:gd name="T64" fmla="*/ 58 w 129"/>
              <a:gd name="T65" fmla="*/ 27 h 129"/>
              <a:gd name="T66" fmla="*/ 61 w 129"/>
              <a:gd name="T67" fmla="*/ 22 h 129"/>
              <a:gd name="T68" fmla="*/ 66 w 129"/>
              <a:gd name="T69" fmla="*/ 16 h 129"/>
              <a:gd name="T70" fmla="*/ 31 w 129"/>
              <a:gd name="T71" fmla="*/ 30 h 129"/>
              <a:gd name="T72" fmla="*/ 17 w 129"/>
              <a:gd name="T73" fmla="*/ 64 h 129"/>
              <a:gd name="T74" fmla="*/ 31 w 129"/>
              <a:gd name="T75" fmla="*/ 98 h 129"/>
              <a:gd name="T76" fmla="*/ 66 w 129"/>
              <a:gd name="T77" fmla="*/ 112 h 129"/>
              <a:gd name="T78" fmla="*/ 100 w 129"/>
              <a:gd name="T79" fmla="*/ 98 h 129"/>
              <a:gd name="T80" fmla="*/ 115 w 129"/>
              <a:gd name="T81" fmla="*/ 64 h 129"/>
              <a:gd name="T82" fmla="*/ 100 w 129"/>
              <a:gd name="T83" fmla="*/ 30 h 129"/>
              <a:gd name="T84" fmla="*/ 66 w 129"/>
              <a:gd name="T85" fmla="*/ 16 h 129"/>
              <a:gd name="T86" fmla="*/ 117 w 129"/>
              <a:gd name="T87" fmla="*/ 0 h 129"/>
              <a:gd name="T88" fmla="*/ 124 w 129"/>
              <a:gd name="T89" fmla="*/ 3 h 129"/>
              <a:gd name="T90" fmla="*/ 129 w 129"/>
              <a:gd name="T91" fmla="*/ 8 h 129"/>
              <a:gd name="T92" fmla="*/ 129 w 129"/>
              <a:gd name="T93" fmla="*/ 116 h 129"/>
              <a:gd name="T94" fmla="*/ 128 w 129"/>
              <a:gd name="T95" fmla="*/ 124 h 129"/>
              <a:gd name="T96" fmla="*/ 121 w 129"/>
              <a:gd name="T97" fmla="*/ 128 h 129"/>
              <a:gd name="T98" fmla="*/ 13 w 129"/>
              <a:gd name="T99" fmla="*/ 129 h 129"/>
              <a:gd name="T100" fmla="*/ 5 w 129"/>
              <a:gd name="T101" fmla="*/ 127 h 129"/>
              <a:gd name="T102" fmla="*/ 1 w 129"/>
              <a:gd name="T103" fmla="*/ 120 h 129"/>
              <a:gd name="T104" fmla="*/ 0 w 129"/>
              <a:gd name="T105" fmla="*/ 13 h 129"/>
              <a:gd name="T106" fmla="*/ 2 w 129"/>
              <a:gd name="T107" fmla="*/ 5 h 129"/>
              <a:gd name="T108" fmla="*/ 9 w 129"/>
              <a:gd name="T109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9" h="129">
                <a:moveTo>
                  <a:pt x="73" y="71"/>
                </a:moveTo>
                <a:lnTo>
                  <a:pt x="78" y="85"/>
                </a:lnTo>
                <a:lnTo>
                  <a:pt x="81" y="97"/>
                </a:lnTo>
                <a:lnTo>
                  <a:pt x="82" y="103"/>
                </a:lnTo>
                <a:lnTo>
                  <a:pt x="74" y="105"/>
                </a:lnTo>
                <a:lnTo>
                  <a:pt x="66" y="106"/>
                </a:lnTo>
                <a:lnTo>
                  <a:pt x="52" y="103"/>
                </a:lnTo>
                <a:lnTo>
                  <a:pt x="40" y="97"/>
                </a:lnTo>
                <a:lnTo>
                  <a:pt x="43" y="94"/>
                </a:lnTo>
                <a:lnTo>
                  <a:pt x="48" y="86"/>
                </a:lnTo>
                <a:lnTo>
                  <a:pt x="58" y="78"/>
                </a:lnTo>
                <a:lnTo>
                  <a:pt x="73" y="71"/>
                </a:lnTo>
                <a:lnTo>
                  <a:pt x="73" y="71"/>
                </a:lnTo>
                <a:close/>
                <a:moveTo>
                  <a:pt x="94" y="68"/>
                </a:moveTo>
                <a:lnTo>
                  <a:pt x="103" y="69"/>
                </a:lnTo>
                <a:lnTo>
                  <a:pt x="107" y="71"/>
                </a:lnTo>
                <a:lnTo>
                  <a:pt x="100" y="86"/>
                </a:lnTo>
                <a:lnTo>
                  <a:pt x="89" y="99"/>
                </a:lnTo>
                <a:lnTo>
                  <a:pt x="89" y="93"/>
                </a:lnTo>
                <a:lnTo>
                  <a:pt x="86" y="82"/>
                </a:lnTo>
                <a:lnTo>
                  <a:pt x="81" y="69"/>
                </a:lnTo>
                <a:lnTo>
                  <a:pt x="94" y="68"/>
                </a:lnTo>
                <a:close/>
                <a:moveTo>
                  <a:pt x="66" y="57"/>
                </a:moveTo>
                <a:lnTo>
                  <a:pt x="70" y="64"/>
                </a:lnTo>
                <a:lnTo>
                  <a:pt x="69" y="64"/>
                </a:lnTo>
                <a:lnTo>
                  <a:pt x="57" y="69"/>
                </a:lnTo>
                <a:lnTo>
                  <a:pt x="48" y="77"/>
                </a:lnTo>
                <a:lnTo>
                  <a:pt x="41" y="84"/>
                </a:lnTo>
                <a:lnTo>
                  <a:pt x="36" y="89"/>
                </a:lnTo>
                <a:lnTo>
                  <a:pt x="35" y="92"/>
                </a:lnTo>
                <a:lnTo>
                  <a:pt x="27" y="80"/>
                </a:lnTo>
                <a:lnTo>
                  <a:pt x="24" y="64"/>
                </a:lnTo>
                <a:lnTo>
                  <a:pt x="24" y="63"/>
                </a:lnTo>
                <a:lnTo>
                  <a:pt x="28" y="63"/>
                </a:lnTo>
                <a:lnTo>
                  <a:pt x="39" y="63"/>
                </a:lnTo>
                <a:lnTo>
                  <a:pt x="52" y="60"/>
                </a:lnTo>
                <a:lnTo>
                  <a:pt x="66" y="57"/>
                </a:lnTo>
                <a:close/>
                <a:moveTo>
                  <a:pt x="98" y="38"/>
                </a:moveTo>
                <a:lnTo>
                  <a:pt x="106" y="50"/>
                </a:lnTo>
                <a:lnTo>
                  <a:pt x="108" y="64"/>
                </a:lnTo>
                <a:lnTo>
                  <a:pt x="103" y="63"/>
                </a:lnTo>
                <a:lnTo>
                  <a:pt x="93" y="61"/>
                </a:lnTo>
                <a:lnTo>
                  <a:pt x="78" y="63"/>
                </a:lnTo>
                <a:lnTo>
                  <a:pt x="78" y="60"/>
                </a:lnTo>
                <a:lnTo>
                  <a:pt x="74" y="54"/>
                </a:lnTo>
                <a:lnTo>
                  <a:pt x="87" y="47"/>
                </a:lnTo>
                <a:lnTo>
                  <a:pt x="95" y="40"/>
                </a:lnTo>
                <a:lnTo>
                  <a:pt x="98" y="38"/>
                </a:lnTo>
                <a:close/>
                <a:moveTo>
                  <a:pt x="48" y="26"/>
                </a:moveTo>
                <a:lnTo>
                  <a:pt x="51" y="30"/>
                </a:lnTo>
                <a:lnTo>
                  <a:pt x="57" y="39"/>
                </a:lnTo>
                <a:lnTo>
                  <a:pt x="64" y="51"/>
                </a:lnTo>
                <a:lnTo>
                  <a:pt x="45" y="54"/>
                </a:lnTo>
                <a:lnTo>
                  <a:pt x="31" y="55"/>
                </a:lnTo>
                <a:lnTo>
                  <a:pt x="24" y="56"/>
                </a:lnTo>
                <a:lnTo>
                  <a:pt x="30" y="43"/>
                </a:lnTo>
                <a:lnTo>
                  <a:pt x="38" y="34"/>
                </a:lnTo>
                <a:lnTo>
                  <a:pt x="48" y="26"/>
                </a:lnTo>
                <a:close/>
                <a:moveTo>
                  <a:pt x="66" y="22"/>
                </a:moveTo>
                <a:lnTo>
                  <a:pt x="81" y="25"/>
                </a:lnTo>
                <a:lnTo>
                  <a:pt x="94" y="33"/>
                </a:lnTo>
                <a:lnTo>
                  <a:pt x="91" y="37"/>
                </a:lnTo>
                <a:lnTo>
                  <a:pt x="83" y="42"/>
                </a:lnTo>
                <a:lnTo>
                  <a:pt x="72" y="48"/>
                </a:lnTo>
                <a:lnTo>
                  <a:pt x="65" y="37"/>
                </a:lnTo>
                <a:lnTo>
                  <a:pt x="58" y="27"/>
                </a:lnTo>
                <a:lnTo>
                  <a:pt x="56" y="23"/>
                </a:lnTo>
                <a:lnTo>
                  <a:pt x="61" y="22"/>
                </a:lnTo>
                <a:lnTo>
                  <a:pt x="66" y="22"/>
                </a:lnTo>
                <a:close/>
                <a:moveTo>
                  <a:pt x="66" y="16"/>
                </a:moveTo>
                <a:lnTo>
                  <a:pt x="47" y="20"/>
                </a:lnTo>
                <a:lnTo>
                  <a:pt x="31" y="30"/>
                </a:lnTo>
                <a:lnTo>
                  <a:pt x="20" y="44"/>
                </a:lnTo>
                <a:lnTo>
                  <a:pt x="17" y="64"/>
                </a:lnTo>
                <a:lnTo>
                  <a:pt x="20" y="84"/>
                </a:lnTo>
                <a:lnTo>
                  <a:pt x="31" y="98"/>
                </a:lnTo>
                <a:lnTo>
                  <a:pt x="47" y="110"/>
                </a:lnTo>
                <a:lnTo>
                  <a:pt x="66" y="112"/>
                </a:lnTo>
                <a:lnTo>
                  <a:pt x="85" y="110"/>
                </a:lnTo>
                <a:lnTo>
                  <a:pt x="100" y="98"/>
                </a:lnTo>
                <a:lnTo>
                  <a:pt x="111" y="84"/>
                </a:lnTo>
                <a:lnTo>
                  <a:pt x="115" y="64"/>
                </a:lnTo>
                <a:lnTo>
                  <a:pt x="111" y="44"/>
                </a:lnTo>
                <a:lnTo>
                  <a:pt x="100" y="30"/>
                </a:lnTo>
                <a:lnTo>
                  <a:pt x="85" y="20"/>
                </a:lnTo>
                <a:lnTo>
                  <a:pt x="66" y="16"/>
                </a:lnTo>
                <a:close/>
                <a:moveTo>
                  <a:pt x="13" y="0"/>
                </a:moveTo>
                <a:lnTo>
                  <a:pt x="117" y="0"/>
                </a:lnTo>
                <a:lnTo>
                  <a:pt x="121" y="0"/>
                </a:lnTo>
                <a:lnTo>
                  <a:pt x="124" y="3"/>
                </a:lnTo>
                <a:lnTo>
                  <a:pt x="128" y="5"/>
                </a:lnTo>
                <a:lnTo>
                  <a:pt x="129" y="8"/>
                </a:lnTo>
                <a:lnTo>
                  <a:pt x="129" y="13"/>
                </a:lnTo>
                <a:lnTo>
                  <a:pt x="129" y="116"/>
                </a:lnTo>
                <a:lnTo>
                  <a:pt x="129" y="120"/>
                </a:lnTo>
                <a:lnTo>
                  <a:pt x="128" y="124"/>
                </a:lnTo>
                <a:lnTo>
                  <a:pt x="124" y="127"/>
                </a:lnTo>
                <a:lnTo>
                  <a:pt x="121" y="128"/>
                </a:lnTo>
                <a:lnTo>
                  <a:pt x="117" y="129"/>
                </a:lnTo>
                <a:lnTo>
                  <a:pt x="13" y="129"/>
                </a:lnTo>
                <a:lnTo>
                  <a:pt x="9" y="128"/>
                </a:lnTo>
                <a:lnTo>
                  <a:pt x="5" y="127"/>
                </a:lnTo>
                <a:lnTo>
                  <a:pt x="2" y="124"/>
                </a:lnTo>
                <a:lnTo>
                  <a:pt x="1" y="120"/>
                </a:lnTo>
                <a:lnTo>
                  <a:pt x="0" y="116"/>
                </a:lnTo>
                <a:lnTo>
                  <a:pt x="0" y="13"/>
                </a:lnTo>
                <a:lnTo>
                  <a:pt x="1" y="8"/>
                </a:lnTo>
                <a:lnTo>
                  <a:pt x="2" y="5"/>
                </a:lnTo>
                <a:lnTo>
                  <a:pt x="5" y="3"/>
                </a:lnTo>
                <a:lnTo>
                  <a:pt x="9" y="0"/>
                </a:lnTo>
                <a:lnTo>
                  <a:pt x="13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593876" y="4252204"/>
            <a:ext cx="63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等腰三角形 50"/>
          <p:cNvSpPr/>
          <p:nvPr/>
        </p:nvSpPr>
        <p:spPr>
          <a:xfrm flipV="1">
            <a:off x="1821906" y="4656340"/>
            <a:ext cx="216080" cy="18466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 flipV="1">
            <a:off x="3367766" y="4656340"/>
            <a:ext cx="216080" cy="18466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 flipV="1">
            <a:off x="4923545" y="4656340"/>
            <a:ext cx="216080" cy="18466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/>
          <p:cNvSpPr/>
          <p:nvPr/>
        </p:nvSpPr>
        <p:spPr>
          <a:xfrm flipV="1">
            <a:off x="6479322" y="4656340"/>
            <a:ext cx="216080" cy="18466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 flipV="1">
            <a:off x="8035100" y="4656340"/>
            <a:ext cx="216080" cy="18466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55"/>
          <p:cNvSpPr/>
          <p:nvPr/>
        </p:nvSpPr>
        <p:spPr>
          <a:xfrm flipV="1">
            <a:off x="9590878" y="4656340"/>
            <a:ext cx="216080" cy="18466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58" name="椭圆 57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1" name="直接连接符 70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平行四边形 71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206993" y="351899"/>
            <a:ext cx="4691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MOMODA POWERPOINT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150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3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/>
          <p:cNvSpPr/>
          <p:nvPr/>
        </p:nvSpPr>
        <p:spPr>
          <a:xfrm>
            <a:off x="5109411" y="2695409"/>
            <a:ext cx="1548462" cy="1346811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571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六边形 20"/>
          <p:cNvSpPr/>
          <p:nvPr/>
        </p:nvSpPr>
        <p:spPr>
          <a:xfrm>
            <a:off x="5109411" y="4228597"/>
            <a:ext cx="1548462" cy="1346811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 w="571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六边形 21"/>
          <p:cNvSpPr/>
          <p:nvPr/>
        </p:nvSpPr>
        <p:spPr>
          <a:xfrm>
            <a:off x="3767520" y="3462004"/>
            <a:ext cx="1548462" cy="1346811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/>
          </a:solidFill>
          <a:ln w="571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六边形 22"/>
          <p:cNvSpPr/>
          <p:nvPr/>
        </p:nvSpPr>
        <p:spPr>
          <a:xfrm>
            <a:off x="6451300" y="3462004"/>
            <a:ext cx="1548462" cy="1346811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 w="57150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Freeform 217"/>
          <p:cNvSpPr>
            <a:spLocks noChangeAspect="1" noEditPoints="1"/>
          </p:cNvSpPr>
          <p:nvPr/>
        </p:nvSpPr>
        <p:spPr bwMode="auto">
          <a:xfrm>
            <a:off x="4393816" y="3932276"/>
            <a:ext cx="354423" cy="360000"/>
          </a:xfrm>
          <a:custGeom>
            <a:avLst/>
            <a:gdLst>
              <a:gd name="T0" fmla="*/ 49 w 125"/>
              <a:gd name="T1" fmla="*/ 16 h 127"/>
              <a:gd name="T2" fmla="*/ 36 w 125"/>
              <a:gd name="T3" fmla="*/ 18 h 127"/>
              <a:gd name="T4" fmla="*/ 25 w 125"/>
              <a:gd name="T5" fmla="*/ 26 h 127"/>
              <a:gd name="T6" fmla="*/ 18 w 125"/>
              <a:gd name="T7" fmla="*/ 37 h 127"/>
              <a:gd name="T8" fmla="*/ 15 w 125"/>
              <a:gd name="T9" fmla="*/ 50 h 127"/>
              <a:gd name="T10" fmla="*/ 18 w 125"/>
              <a:gd name="T11" fmla="*/ 64 h 127"/>
              <a:gd name="T12" fmla="*/ 25 w 125"/>
              <a:gd name="T13" fmla="*/ 75 h 127"/>
              <a:gd name="T14" fmla="*/ 36 w 125"/>
              <a:gd name="T15" fmla="*/ 81 h 127"/>
              <a:gd name="T16" fmla="*/ 49 w 125"/>
              <a:gd name="T17" fmla="*/ 85 h 127"/>
              <a:gd name="T18" fmla="*/ 63 w 125"/>
              <a:gd name="T19" fmla="*/ 81 h 127"/>
              <a:gd name="T20" fmla="*/ 73 w 125"/>
              <a:gd name="T21" fmla="*/ 75 h 127"/>
              <a:gd name="T22" fmla="*/ 81 w 125"/>
              <a:gd name="T23" fmla="*/ 64 h 127"/>
              <a:gd name="T24" fmla="*/ 84 w 125"/>
              <a:gd name="T25" fmla="*/ 50 h 127"/>
              <a:gd name="T26" fmla="*/ 81 w 125"/>
              <a:gd name="T27" fmla="*/ 37 h 127"/>
              <a:gd name="T28" fmla="*/ 73 w 125"/>
              <a:gd name="T29" fmla="*/ 26 h 127"/>
              <a:gd name="T30" fmla="*/ 63 w 125"/>
              <a:gd name="T31" fmla="*/ 18 h 127"/>
              <a:gd name="T32" fmla="*/ 49 w 125"/>
              <a:gd name="T33" fmla="*/ 16 h 127"/>
              <a:gd name="T34" fmla="*/ 49 w 125"/>
              <a:gd name="T35" fmla="*/ 0 h 127"/>
              <a:gd name="T36" fmla="*/ 68 w 125"/>
              <a:gd name="T37" fmla="*/ 4 h 127"/>
              <a:gd name="T38" fmla="*/ 85 w 125"/>
              <a:gd name="T39" fmla="*/ 16 h 127"/>
              <a:gd name="T40" fmla="*/ 95 w 125"/>
              <a:gd name="T41" fmla="*/ 31 h 127"/>
              <a:gd name="T42" fmla="*/ 99 w 125"/>
              <a:gd name="T43" fmla="*/ 50 h 127"/>
              <a:gd name="T44" fmla="*/ 97 w 125"/>
              <a:gd name="T45" fmla="*/ 64 h 127"/>
              <a:gd name="T46" fmla="*/ 91 w 125"/>
              <a:gd name="T47" fmla="*/ 77 h 127"/>
              <a:gd name="T48" fmla="*/ 91 w 125"/>
              <a:gd name="T49" fmla="*/ 78 h 127"/>
              <a:gd name="T50" fmla="*/ 122 w 125"/>
              <a:gd name="T51" fmla="*/ 109 h 127"/>
              <a:gd name="T52" fmla="*/ 124 w 125"/>
              <a:gd name="T53" fmla="*/ 113 h 127"/>
              <a:gd name="T54" fmla="*/ 125 w 125"/>
              <a:gd name="T55" fmla="*/ 116 h 127"/>
              <a:gd name="T56" fmla="*/ 124 w 125"/>
              <a:gd name="T57" fmla="*/ 120 h 127"/>
              <a:gd name="T58" fmla="*/ 122 w 125"/>
              <a:gd name="T59" fmla="*/ 123 h 127"/>
              <a:gd name="T60" fmla="*/ 119 w 125"/>
              <a:gd name="T61" fmla="*/ 126 h 127"/>
              <a:gd name="T62" fmla="*/ 115 w 125"/>
              <a:gd name="T63" fmla="*/ 127 h 127"/>
              <a:gd name="T64" fmla="*/ 111 w 125"/>
              <a:gd name="T65" fmla="*/ 126 h 127"/>
              <a:gd name="T66" fmla="*/ 107 w 125"/>
              <a:gd name="T67" fmla="*/ 123 h 127"/>
              <a:gd name="T68" fmla="*/ 77 w 125"/>
              <a:gd name="T69" fmla="*/ 93 h 127"/>
              <a:gd name="T70" fmla="*/ 76 w 125"/>
              <a:gd name="T71" fmla="*/ 92 h 127"/>
              <a:gd name="T72" fmla="*/ 64 w 125"/>
              <a:gd name="T73" fmla="*/ 98 h 127"/>
              <a:gd name="T74" fmla="*/ 49 w 125"/>
              <a:gd name="T75" fmla="*/ 101 h 127"/>
              <a:gd name="T76" fmla="*/ 30 w 125"/>
              <a:gd name="T77" fmla="*/ 97 h 127"/>
              <a:gd name="T78" fmla="*/ 14 w 125"/>
              <a:gd name="T79" fmla="*/ 85 h 127"/>
              <a:gd name="T80" fmla="*/ 4 w 125"/>
              <a:gd name="T81" fmla="*/ 69 h 127"/>
              <a:gd name="T82" fmla="*/ 0 w 125"/>
              <a:gd name="T83" fmla="*/ 50 h 127"/>
              <a:gd name="T84" fmla="*/ 4 w 125"/>
              <a:gd name="T85" fmla="*/ 31 h 127"/>
              <a:gd name="T86" fmla="*/ 14 w 125"/>
              <a:gd name="T87" fmla="*/ 16 h 127"/>
              <a:gd name="T88" fmla="*/ 30 w 125"/>
              <a:gd name="T89" fmla="*/ 4 h 127"/>
              <a:gd name="T90" fmla="*/ 49 w 125"/>
              <a:gd name="T91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5" h="127">
                <a:moveTo>
                  <a:pt x="49" y="16"/>
                </a:moveTo>
                <a:lnTo>
                  <a:pt x="36" y="18"/>
                </a:lnTo>
                <a:lnTo>
                  <a:pt x="25" y="26"/>
                </a:lnTo>
                <a:lnTo>
                  <a:pt x="18" y="37"/>
                </a:lnTo>
                <a:lnTo>
                  <a:pt x="15" y="50"/>
                </a:lnTo>
                <a:lnTo>
                  <a:pt x="18" y="64"/>
                </a:lnTo>
                <a:lnTo>
                  <a:pt x="25" y="75"/>
                </a:lnTo>
                <a:lnTo>
                  <a:pt x="36" y="81"/>
                </a:lnTo>
                <a:lnTo>
                  <a:pt x="49" y="85"/>
                </a:lnTo>
                <a:lnTo>
                  <a:pt x="63" y="81"/>
                </a:lnTo>
                <a:lnTo>
                  <a:pt x="73" y="75"/>
                </a:lnTo>
                <a:lnTo>
                  <a:pt x="81" y="64"/>
                </a:lnTo>
                <a:lnTo>
                  <a:pt x="84" y="50"/>
                </a:lnTo>
                <a:lnTo>
                  <a:pt x="81" y="37"/>
                </a:lnTo>
                <a:lnTo>
                  <a:pt x="73" y="26"/>
                </a:lnTo>
                <a:lnTo>
                  <a:pt x="63" y="18"/>
                </a:lnTo>
                <a:lnTo>
                  <a:pt x="49" y="16"/>
                </a:lnTo>
                <a:close/>
                <a:moveTo>
                  <a:pt x="49" y="0"/>
                </a:moveTo>
                <a:lnTo>
                  <a:pt x="68" y="4"/>
                </a:lnTo>
                <a:lnTo>
                  <a:pt x="85" y="16"/>
                </a:lnTo>
                <a:lnTo>
                  <a:pt x="95" y="31"/>
                </a:lnTo>
                <a:lnTo>
                  <a:pt x="99" y="50"/>
                </a:lnTo>
                <a:lnTo>
                  <a:pt x="97" y="64"/>
                </a:lnTo>
                <a:lnTo>
                  <a:pt x="91" y="77"/>
                </a:lnTo>
                <a:lnTo>
                  <a:pt x="91" y="78"/>
                </a:lnTo>
                <a:lnTo>
                  <a:pt x="122" y="109"/>
                </a:lnTo>
                <a:lnTo>
                  <a:pt x="124" y="113"/>
                </a:lnTo>
                <a:lnTo>
                  <a:pt x="125" y="116"/>
                </a:lnTo>
                <a:lnTo>
                  <a:pt x="124" y="120"/>
                </a:lnTo>
                <a:lnTo>
                  <a:pt x="122" y="123"/>
                </a:lnTo>
                <a:lnTo>
                  <a:pt x="119" y="126"/>
                </a:lnTo>
                <a:lnTo>
                  <a:pt x="115" y="127"/>
                </a:lnTo>
                <a:lnTo>
                  <a:pt x="111" y="126"/>
                </a:lnTo>
                <a:lnTo>
                  <a:pt x="107" y="123"/>
                </a:lnTo>
                <a:lnTo>
                  <a:pt x="77" y="93"/>
                </a:lnTo>
                <a:lnTo>
                  <a:pt x="76" y="92"/>
                </a:lnTo>
                <a:lnTo>
                  <a:pt x="64" y="98"/>
                </a:lnTo>
                <a:lnTo>
                  <a:pt x="49" y="101"/>
                </a:lnTo>
                <a:lnTo>
                  <a:pt x="30" y="97"/>
                </a:lnTo>
                <a:lnTo>
                  <a:pt x="14" y="85"/>
                </a:lnTo>
                <a:lnTo>
                  <a:pt x="4" y="69"/>
                </a:lnTo>
                <a:lnTo>
                  <a:pt x="0" y="50"/>
                </a:lnTo>
                <a:lnTo>
                  <a:pt x="4" y="31"/>
                </a:lnTo>
                <a:lnTo>
                  <a:pt x="14" y="16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18"/>
          <p:cNvSpPr>
            <a:spLocks noChangeAspect="1" noEditPoints="1"/>
          </p:cNvSpPr>
          <p:nvPr/>
        </p:nvSpPr>
        <p:spPr bwMode="auto">
          <a:xfrm>
            <a:off x="7117723" y="3955403"/>
            <a:ext cx="342528" cy="360000"/>
          </a:xfrm>
          <a:custGeom>
            <a:avLst/>
            <a:gdLst>
              <a:gd name="T0" fmla="*/ 61 w 117"/>
              <a:gd name="T1" fmla="*/ 38 h 123"/>
              <a:gd name="T2" fmla="*/ 72 w 117"/>
              <a:gd name="T3" fmla="*/ 43 h 123"/>
              <a:gd name="T4" fmla="*/ 76 w 117"/>
              <a:gd name="T5" fmla="*/ 47 h 123"/>
              <a:gd name="T6" fmla="*/ 63 w 117"/>
              <a:gd name="T7" fmla="*/ 62 h 123"/>
              <a:gd name="T8" fmla="*/ 61 w 117"/>
              <a:gd name="T9" fmla="*/ 59 h 123"/>
              <a:gd name="T10" fmla="*/ 54 w 117"/>
              <a:gd name="T11" fmla="*/ 57 h 123"/>
              <a:gd name="T12" fmla="*/ 49 w 117"/>
              <a:gd name="T13" fmla="*/ 59 h 123"/>
              <a:gd name="T14" fmla="*/ 24 w 117"/>
              <a:gd name="T15" fmla="*/ 83 h 123"/>
              <a:gd name="T16" fmla="*/ 20 w 117"/>
              <a:gd name="T17" fmla="*/ 88 h 123"/>
              <a:gd name="T18" fmla="*/ 20 w 117"/>
              <a:gd name="T19" fmla="*/ 94 h 123"/>
              <a:gd name="T20" fmla="*/ 24 w 117"/>
              <a:gd name="T21" fmla="*/ 100 h 123"/>
              <a:gd name="T22" fmla="*/ 27 w 117"/>
              <a:gd name="T23" fmla="*/ 102 h 123"/>
              <a:gd name="T24" fmla="*/ 33 w 117"/>
              <a:gd name="T25" fmla="*/ 104 h 123"/>
              <a:gd name="T26" fmla="*/ 38 w 117"/>
              <a:gd name="T27" fmla="*/ 102 h 123"/>
              <a:gd name="T28" fmla="*/ 51 w 117"/>
              <a:gd name="T29" fmla="*/ 91 h 123"/>
              <a:gd name="T30" fmla="*/ 58 w 117"/>
              <a:gd name="T31" fmla="*/ 88 h 123"/>
              <a:gd name="T32" fmla="*/ 65 w 117"/>
              <a:gd name="T33" fmla="*/ 91 h 123"/>
              <a:gd name="T34" fmla="*/ 67 w 117"/>
              <a:gd name="T35" fmla="*/ 97 h 123"/>
              <a:gd name="T36" fmla="*/ 65 w 117"/>
              <a:gd name="T37" fmla="*/ 104 h 123"/>
              <a:gd name="T38" fmla="*/ 45 w 117"/>
              <a:gd name="T39" fmla="*/ 121 h 123"/>
              <a:gd name="T40" fmla="*/ 33 w 117"/>
              <a:gd name="T41" fmla="*/ 123 h 123"/>
              <a:gd name="T42" fmla="*/ 11 w 117"/>
              <a:gd name="T43" fmla="*/ 114 h 123"/>
              <a:gd name="T44" fmla="*/ 3 w 117"/>
              <a:gd name="T45" fmla="*/ 102 h 123"/>
              <a:gd name="T46" fmla="*/ 3 w 117"/>
              <a:gd name="T47" fmla="*/ 79 h 123"/>
              <a:gd name="T48" fmla="*/ 32 w 117"/>
              <a:gd name="T49" fmla="*/ 47 h 123"/>
              <a:gd name="T50" fmla="*/ 54 w 117"/>
              <a:gd name="T51" fmla="*/ 38 h 123"/>
              <a:gd name="T52" fmla="*/ 97 w 117"/>
              <a:gd name="T53" fmla="*/ 3 h 123"/>
              <a:gd name="T54" fmla="*/ 108 w 117"/>
              <a:gd name="T55" fmla="*/ 9 h 123"/>
              <a:gd name="T56" fmla="*/ 117 w 117"/>
              <a:gd name="T57" fmla="*/ 32 h 123"/>
              <a:gd name="T58" fmla="*/ 108 w 117"/>
              <a:gd name="T59" fmla="*/ 54 h 123"/>
              <a:gd name="T60" fmla="*/ 75 w 117"/>
              <a:gd name="T61" fmla="*/ 83 h 123"/>
              <a:gd name="T62" fmla="*/ 63 w 117"/>
              <a:gd name="T63" fmla="*/ 85 h 123"/>
              <a:gd name="T64" fmla="*/ 42 w 117"/>
              <a:gd name="T65" fmla="*/ 76 h 123"/>
              <a:gd name="T66" fmla="*/ 54 w 117"/>
              <a:gd name="T67" fmla="*/ 62 h 123"/>
              <a:gd name="T68" fmla="*/ 58 w 117"/>
              <a:gd name="T69" fmla="*/ 64 h 123"/>
              <a:gd name="T70" fmla="*/ 63 w 117"/>
              <a:gd name="T71" fmla="*/ 66 h 123"/>
              <a:gd name="T72" fmla="*/ 70 w 117"/>
              <a:gd name="T73" fmla="*/ 64 h 123"/>
              <a:gd name="T74" fmla="*/ 95 w 117"/>
              <a:gd name="T75" fmla="*/ 41 h 123"/>
              <a:gd name="T76" fmla="*/ 97 w 117"/>
              <a:gd name="T77" fmla="*/ 36 h 123"/>
              <a:gd name="T78" fmla="*/ 97 w 117"/>
              <a:gd name="T79" fmla="*/ 29 h 123"/>
              <a:gd name="T80" fmla="*/ 95 w 117"/>
              <a:gd name="T81" fmla="*/ 24 h 123"/>
              <a:gd name="T82" fmla="*/ 91 w 117"/>
              <a:gd name="T83" fmla="*/ 21 h 123"/>
              <a:gd name="T84" fmla="*/ 86 w 117"/>
              <a:gd name="T85" fmla="*/ 19 h 123"/>
              <a:gd name="T86" fmla="*/ 79 w 117"/>
              <a:gd name="T87" fmla="*/ 21 h 123"/>
              <a:gd name="T88" fmla="*/ 67 w 117"/>
              <a:gd name="T89" fmla="*/ 32 h 123"/>
              <a:gd name="T90" fmla="*/ 61 w 117"/>
              <a:gd name="T91" fmla="*/ 34 h 123"/>
              <a:gd name="T92" fmla="*/ 54 w 117"/>
              <a:gd name="T93" fmla="*/ 32 h 123"/>
              <a:gd name="T94" fmla="*/ 51 w 117"/>
              <a:gd name="T95" fmla="*/ 25 h 123"/>
              <a:gd name="T96" fmla="*/ 54 w 117"/>
              <a:gd name="T97" fmla="*/ 19 h 123"/>
              <a:gd name="T98" fmla="*/ 74 w 117"/>
              <a:gd name="T99" fmla="*/ 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7" h="123">
                <a:moveTo>
                  <a:pt x="54" y="38"/>
                </a:moveTo>
                <a:lnTo>
                  <a:pt x="61" y="38"/>
                </a:lnTo>
                <a:lnTo>
                  <a:pt x="66" y="41"/>
                </a:lnTo>
                <a:lnTo>
                  <a:pt x="72" y="43"/>
                </a:lnTo>
                <a:lnTo>
                  <a:pt x="75" y="45"/>
                </a:lnTo>
                <a:lnTo>
                  <a:pt x="76" y="47"/>
                </a:lnTo>
                <a:lnTo>
                  <a:pt x="78" y="47"/>
                </a:lnTo>
                <a:lnTo>
                  <a:pt x="63" y="62"/>
                </a:lnTo>
                <a:lnTo>
                  <a:pt x="62" y="60"/>
                </a:lnTo>
                <a:lnTo>
                  <a:pt x="61" y="59"/>
                </a:lnTo>
                <a:lnTo>
                  <a:pt x="57" y="58"/>
                </a:lnTo>
                <a:lnTo>
                  <a:pt x="54" y="57"/>
                </a:lnTo>
                <a:lnTo>
                  <a:pt x="51" y="58"/>
                </a:lnTo>
                <a:lnTo>
                  <a:pt x="49" y="59"/>
                </a:lnTo>
                <a:lnTo>
                  <a:pt x="46" y="60"/>
                </a:lnTo>
                <a:lnTo>
                  <a:pt x="24" y="83"/>
                </a:lnTo>
                <a:lnTo>
                  <a:pt x="21" y="85"/>
                </a:lnTo>
                <a:lnTo>
                  <a:pt x="20" y="88"/>
                </a:lnTo>
                <a:lnTo>
                  <a:pt x="20" y="91"/>
                </a:lnTo>
                <a:lnTo>
                  <a:pt x="20" y="94"/>
                </a:lnTo>
                <a:lnTo>
                  <a:pt x="21" y="97"/>
                </a:lnTo>
                <a:lnTo>
                  <a:pt x="24" y="100"/>
                </a:lnTo>
                <a:lnTo>
                  <a:pt x="24" y="100"/>
                </a:lnTo>
                <a:lnTo>
                  <a:pt x="27" y="102"/>
                </a:lnTo>
                <a:lnTo>
                  <a:pt x="31" y="104"/>
                </a:lnTo>
                <a:lnTo>
                  <a:pt x="33" y="104"/>
                </a:lnTo>
                <a:lnTo>
                  <a:pt x="36" y="104"/>
                </a:lnTo>
                <a:lnTo>
                  <a:pt x="38" y="102"/>
                </a:lnTo>
                <a:lnTo>
                  <a:pt x="41" y="100"/>
                </a:lnTo>
                <a:lnTo>
                  <a:pt x="51" y="91"/>
                </a:lnTo>
                <a:lnTo>
                  <a:pt x="54" y="89"/>
                </a:lnTo>
                <a:lnTo>
                  <a:pt x="58" y="88"/>
                </a:lnTo>
                <a:lnTo>
                  <a:pt x="61" y="89"/>
                </a:lnTo>
                <a:lnTo>
                  <a:pt x="65" y="91"/>
                </a:lnTo>
                <a:lnTo>
                  <a:pt x="66" y="94"/>
                </a:lnTo>
                <a:lnTo>
                  <a:pt x="67" y="97"/>
                </a:lnTo>
                <a:lnTo>
                  <a:pt x="66" y="101"/>
                </a:lnTo>
                <a:lnTo>
                  <a:pt x="65" y="104"/>
                </a:lnTo>
                <a:lnTo>
                  <a:pt x="55" y="114"/>
                </a:lnTo>
                <a:lnTo>
                  <a:pt x="45" y="121"/>
                </a:lnTo>
                <a:lnTo>
                  <a:pt x="33" y="123"/>
                </a:lnTo>
                <a:lnTo>
                  <a:pt x="33" y="123"/>
                </a:lnTo>
                <a:lnTo>
                  <a:pt x="21" y="121"/>
                </a:lnTo>
                <a:lnTo>
                  <a:pt x="11" y="114"/>
                </a:lnTo>
                <a:lnTo>
                  <a:pt x="10" y="113"/>
                </a:lnTo>
                <a:lnTo>
                  <a:pt x="3" y="102"/>
                </a:lnTo>
                <a:lnTo>
                  <a:pt x="0" y="91"/>
                </a:lnTo>
                <a:lnTo>
                  <a:pt x="3" y="79"/>
                </a:lnTo>
                <a:lnTo>
                  <a:pt x="10" y="70"/>
                </a:lnTo>
                <a:lnTo>
                  <a:pt x="32" y="47"/>
                </a:lnTo>
                <a:lnTo>
                  <a:pt x="42" y="40"/>
                </a:lnTo>
                <a:lnTo>
                  <a:pt x="54" y="38"/>
                </a:lnTo>
                <a:close/>
                <a:moveTo>
                  <a:pt x="86" y="0"/>
                </a:moveTo>
                <a:lnTo>
                  <a:pt x="97" y="3"/>
                </a:lnTo>
                <a:lnTo>
                  <a:pt x="107" y="9"/>
                </a:lnTo>
                <a:lnTo>
                  <a:pt x="108" y="9"/>
                </a:lnTo>
                <a:lnTo>
                  <a:pt x="114" y="20"/>
                </a:lnTo>
                <a:lnTo>
                  <a:pt x="117" y="32"/>
                </a:lnTo>
                <a:lnTo>
                  <a:pt x="114" y="43"/>
                </a:lnTo>
                <a:lnTo>
                  <a:pt x="108" y="54"/>
                </a:lnTo>
                <a:lnTo>
                  <a:pt x="86" y="76"/>
                </a:lnTo>
                <a:lnTo>
                  <a:pt x="75" y="83"/>
                </a:lnTo>
                <a:lnTo>
                  <a:pt x="63" y="85"/>
                </a:lnTo>
                <a:lnTo>
                  <a:pt x="63" y="85"/>
                </a:lnTo>
                <a:lnTo>
                  <a:pt x="51" y="83"/>
                </a:lnTo>
                <a:lnTo>
                  <a:pt x="42" y="76"/>
                </a:lnTo>
                <a:lnTo>
                  <a:pt x="41" y="75"/>
                </a:lnTo>
                <a:lnTo>
                  <a:pt x="54" y="62"/>
                </a:lnTo>
                <a:lnTo>
                  <a:pt x="55" y="63"/>
                </a:lnTo>
                <a:lnTo>
                  <a:pt x="58" y="64"/>
                </a:lnTo>
                <a:lnTo>
                  <a:pt x="61" y="66"/>
                </a:lnTo>
                <a:lnTo>
                  <a:pt x="63" y="66"/>
                </a:lnTo>
                <a:lnTo>
                  <a:pt x="67" y="66"/>
                </a:lnTo>
                <a:lnTo>
                  <a:pt x="70" y="64"/>
                </a:lnTo>
                <a:lnTo>
                  <a:pt x="72" y="63"/>
                </a:lnTo>
                <a:lnTo>
                  <a:pt x="95" y="41"/>
                </a:lnTo>
                <a:lnTo>
                  <a:pt x="96" y="38"/>
                </a:lnTo>
                <a:lnTo>
                  <a:pt x="97" y="36"/>
                </a:lnTo>
                <a:lnTo>
                  <a:pt x="97" y="32"/>
                </a:lnTo>
                <a:lnTo>
                  <a:pt x="97" y="29"/>
                </a:lnTo>
                <a:lnTo>
                  <a:pt x="96" y="26"/>
                </a:lnTo>
                <a:lnTo>
                  <a:pt x="95" y="24"/>
                </a:lnTo>
                <a:lnTo>
                  <a:pt x="93" y="22"/>
                </a:lnTo>
                <a:lnTo>
                  <a:pt x="91" y="21"/>
                </a:lnTo>
                <a:lnTo>
                  <a:pt x="88" y="20"/>
                </a:lnTo>
                <a:lnTo>
                  <a:pt x="86" y="19"/>
                </a:lnTo>
                <a:lnTo>
                  <a:pt x="82" y="20"/>
                </a:lnTo>
                <a:lnTo>
                  <a:pt x="79" y="21"/>
                </a:lnTo>
                <a:lnTo>
                  <a:pt x="76" y="22"/>
                </a:lnTo>
                <a:lnTo>
                  <a:pt x="67" y="32"/>
                </a:lnTo>
                <a:lnTo>
                  <a:pt x="65" y="34"/>
                </a:lnTo>
                <a:lnTo>
                  <a:pt x="61" y="34"/>
                </a:lnTo>
                <a:lnTo>
                  <a:pt x="57" y="34"/>
                </a:lnTo>
                <a:lnTo>
                  <a:pt x="54" y="32"/>
                </a:lnTo>
                <a:lnTo>
                  <a:pt x="51" y="29"/>
                </a:lnTo>
                <a:lnTo>
                  <a:pt x="51" y="25"/>
                </a:lnTo>
                <a:lnTo>
                  <a:pt x="51" y="21"/>
                </a:lnTo>
                <a:lnTo>
                  <a:pt x="54" y="19"/>
                </a:lnTo>
                <a:lnTo>
                  <a:pt x="63" y="9"/>
                </a:lnTo>
                <a:lnTo>
                  <a:pt x="74" y="3"/>
                </a:lnTo>
                <a:lnTo>
                  <a:pt x="8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219"/>
          <p:cNvSpPr>
            <a:spLocks noChangeAspect="1" noEditPoints="1"/>
          </p:cNvSpPr>
          <p:nvPr/>
        </p:nvSpPr>
        <p:spPr bwMode="auto">
          <a:xfrm>
            <a:off x="5696029" y="4689549"/>
            <a:ext cx="280704" cy="360000"/>
          </a:xfrm>
          <a:custGeom>
            <a:avLst/>
            <a:gdLst>
              <a:gd name="T0" fmla="*/ 49 w 99"/>
              <a:gd name="T1" fmla="*/ 17 h 127"/>
              <a:gd name="T2" fmla="*/ 36 w 99"/>
              <a:gd name="T3" fmla="*/ 21 h 127"/>
              <a:gd name="T4" fmla="*/ 26 w 99"/>
              <a:gd name="T5" fmla="*/ 31 h 127"/>
              <a:gd name="T6" fmla="*/ 22 w 99"/>
              <a:gd name="T7" fmla="*/ 46 h 127"/>
              <a:gd name="T8" fmla="*/ 26 w 99"/>
              <a:gd name="T9" fmla="*/ 60 h 127"/>
              <a:gd name="T10" fmla="*/ 36 w 99"/>
              <a:gd name="T11" fmla="*/ 69 h 127"/>
              <a:gd name="T12" fmla="*/ 49 w 99"/>
              <a:gd name="T13" fmla="*/ 73 h 127"/>
              <a:gd name="T14" fmla="*/ 64 w 99"/>
              <a:gd name="T15" fmla="*/ 69 h 127"/>
              <a:gd name="T16" fmla="*/ 74 w 99"/>
              <a:gd name="T17" fmla="*/ 60 h 127"/>
              <a:gd name="T18" fmla="*/ 78 w 99"/>
              <a:gd name="T19" fmla="*/ 46 h 127"/>
              <a:gd name="T20" fmla="*/ 74 w 99"/>
              <a:gd name="T21" fmla="*/ 31 h 127"/>
              <a:gd name="T22" fmla="*/ 64 w 99"/>
              <a:gd name="T23" fmla="*/ 21 h 127"/>
              <a:gd name="T24" fmla="*/ 49 w 99"/>
              <a:gd name="T25" fmla="*/ 17 h 127"/>
              <a:gd name="T26" fmla="*/ 49 w 99"/>
              <a:gd name="T27" fmla="*/ 0 h 127"/>
              <a:gd name="T28" fmla="*/ 69 w 99"/>
              <a:gd name="T29" fmla="*/ 4 h 127"/>
              <a:gd name="T30" fmla="*/ 85 w 99"/>
              <a:gd name="T31" fmla="*/ 14 h 127"/>
              <a:gd name="T32" fmla="*/ 95 w 99"/>
              <a:gd name="T33" fmla="*/ 30 h 127"/>
              <a:gd name="T34" fmla="*/ 99 w 99"/>
              <a:gd name="T35" fmla="*/ 50 h 127"/>
              <a:gd name="T36" fmla="*/ 99 w 99"/>
              <a:gd name="T37" fmla="*/ 55 h 127"/>
              <a:gd name="T38" fmla="*/ 97 w 99"/>
              <a:gd name="T39" fmla="*/ 72 h 127"/>
              <a:gd name="T40" fmla="*/ 89 w 99"/>
              <a:gd name="T41" fmla="*/ 89 h 127"/>
              <a:gd name="T42" fmla="*/ 80 w 99"/>
              <a:gd name="T43" fmla="*/ 102 h 127"/>
              <a:gd name="T44" fmla="*/ 69 w 99"/>
              <a:gd name="T45" fmla="*/ 113 h 127"/>
              <a:gd name="T46" fmla="*/ 60 w 99"/>
              <a:gd name="T47" fmla="*/ 120 h 127"/>
              <a:gd name="T48" fmla="*/ 53 w 99"/>
              <a:gd name="T49" fmla="*/ 126 h 127"/>
              <a:gd name="T50" fmla="*/ 51 w 99"/>
              <a:gd name="T51" fmla="*/ 127 h 127"/>
              <a:gd name="T52" fmla="*/ 48 w 99"/>
              <a:gd name="T53" fmla="*/ 126 h 127"/>
              <a:gd name="T54" fmla="*/ 43 w 99"/>
              <a:gd name="T55" fmla="*/ 122 h 127"/>
              <a:gd name="T56" fmla="*/ 34 w 99"/>
              <a:gd name="T57" fmla="*/ 115 h 127"/>
              <a:gd name="T58" fmla="*/ 25 w 99"/>
              <a:gd name="T59" fmla="*/ 106 h 127"/>
              <a:gd name="T60" fmla="*/ 15 w 99"/>
              <a:gd name="T61" fmla="*/ 94 h 127"/>
              <a:gd name="T62" fmla="*/ 8 w 99"/>
              <a:gd name="T63" fmla="*/ 80 h 127"/>
              <a:gd name="T64" fmla="*/ 2 w 99"/>
              <a:gd name="T65" fmla="*/ 65 h 127"/>
              <a:gd name="T66" fmla="*/ 1 w 99"/>
              <a:gd name="T67" fmla="*/ 58 h 127"/>
              <a:gd name="T68" fmla="*/ 0 w 99"/>
              <a:gd name="T69" fmla="*/ 50 h 127"/>
              <a:gd name="T70" fmla="*/ 4 w 99"/>
              <a:gd name="T71" fmla="*/ 30 h 127"/>
              <a:gd name="T72" fmla="*/ 14 w 99"/>
              <a:gd name="T73" fmla="*/ 14 h 127"/>
              <a:gd name="T74" fmla="*/ 30 w 99"/>
              <a:gd name="T75" fmla="*/ 4 h 127"/>
              <a:gd name="T76" fmla="*/ 49 w 99"/>
              <a:gd name="T7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9" h="127">
                <a:moveTo>
                  <a:pt x="49" y="17"/>
                </a:moveTo>
                <a:lnTo>
                  <a:pt x="36" y="21"/>
                </a:lnTo>
                <a:lnTo>
                  <a:pt x="26" y="31"/>
                </a:lnTo>
                <a:lnTo>
                  <a:pt x="22" y="46"/>
                </a:lnTo>
                <a:lnTo>
                  <a:pt x="26" y="60"/>
                </a:lnTo>
                <a:lnTo>
                  <a:pt x="36" y="69"/>
                </a:lnTo>
                <a:lnTo>
                  <a:pt x="49" y="73"/>
                </a:lnTo>
                <a:lnTo>
                  <a:pt x="64" y="69"/>
                </a:lnTo>
                <a:lnTo>
                  <a:pt x="74" y="60"/>
                </a:lnTo>
                <a:lnTo>
                  <a:pt x="78" y="46"/>
                </a:lnTo>
                <a:lnTo>
                  <a:pt x="74" y="31"/>
                </a:lnTo>
                <a:lnTo>
                  <a:pt x="64" y="21"/>
                </a:lnTo>
                <a:lnTo>
                  <a:pt x="49" y="17"/>
                </a:lnTo>
                <a:close/>
                <a:moveTo>
                  <a:pt x="49" y="0"/>
                </a:moveTo>
                <a:lnTo>
                  <a:pt x="69" y="4"/>
                </a:lnTo>
                <a:lnTo>
                  <a:pt x="85" y="14"/>
                </a:lnTo>
                <a:lnTo>
                  <a:pt x="95" y="30"/>
                </a:lnTo>
                <a:lnTo>
                  <a:pt x="99" y="50"/>
                </a:lnTo>
                <a:lnTo>
                  <a:pt x="99" y="55"/>
                </a:lnTo>
                <a:lnTo>
                  <a:pt x="97" y="72"/>
                </a:lnTo>
                <a:lnTo>
                  <a:pt x="89" y="89"/>
                </a:lnTo>
                <a:lnTo>
                  <a:pt x="80" y="102"/>
                </a:lnTo>
                <a:lnTo>
                  <a:pt x="69" y="113"/>
                </a:lnTo>
                <a:lnTo>
                  <a:pt x="60" y="120"/>
                </a:lnTo>
                <a:lnTo>
                  <a:pt x="53" y="126"/>
                </a:lnTo>
                <a:lnTo>
                  <a:pt x="51" y="127"/>
                </a:lnTo>
                <a:lnTo>
                  <a:pt x="48" y="126"/>
                </a:lnTo>
                <a:lnTo>
                  <a:pt x="43" y="122"/>
                </a:lnTo>
                <a:lnTo>
                  <a:pt x="34" y="115"/>
                </a:lnTo>
                <a:lnTo>
                  <a:pt x="25" y="106"/>
                </a:lnTo>
                <a:lnTo>
                  <a:pt x="15" y="94"/>
                </a:lnTo>
                <a:lnTo>
                  <a:pt x="8" y="80"/>
                </a:lnTo>
                <a:lnTo>
                  <a:pt x="2" y="65"/>
                </a:lnTo>
                <a:lnTo>
                  <a:pt x="1" y="58"/>
                </a:lnTo>
                <a:lnTo>
                  <a:pt x="0" y="50"/>
                </a:lnTo>
                <a:lnTo>
                  <a:pt x="4" y="30"/>
                </a:lnTo>
                <a:lnTo>
                  <a:pt x="14" y="14"/>
                </a:lnTo>
                <a:lnTo>
                  <a:pt x="30" y="4"/>
                </a:lnTo>
                <a:lnTo>
                  <a:pt x="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221"/>
          <p:cNvSpPr>
            <a:spLocks noChangeAspect="1"/>
          </p:cNvSpPr>
          <p:nvPr/>
        </p:nvSpPr>
        <p:spPr bwMode="auto">
          <a:xfrm>
            <a:off x="5696032" y="3188807"/>
            <a:ext cx="375223" cy="360000"/>
          </a:xfrm>
          <a:custGeom>
            <a:avLst/>
            <a:gdLst>
              <a:gd name="T0" fmla="*/ 61 w 124"/>
              <a:gd name="T1" fmla="*/ 0 h 119"/>
              <a:gd name="T2" fmla="*/ 82 w 124"/>
              <a:gd name="T3" fmla="*/ 38 h 119"/>
              <a:gd name="T4" fmla="*/ 124 w 124"/>
              <a:gd name="T5" fmla="*/ 45 h 119"/>
              <a:gd name="T6" fmla="*/ 95 w 124"/>
              <a:gd name="T7" fmla="*/ 77 h 119"/>
              <a:gd name="T8" fmla="*/ 101 w 124"/>
              <a:gd name="T9" fmla="*/ 119 h 119"/>
              <a:gd name="T10" fmla="*/ 61 w 124"/>
              <a:gd name="T11" fmla="*/ 100 h 119"/>
              <a:gd name="T12" fmla="*/ 23 w 124"/>
              <a:gd name="T13" fmla="*/ 119 h 119"/>
              <a:gd name="T14" fmla="*/ 29 w 124"/>
              <a:gd name="T15" fmla="*/ 77 h 119"/>
              <a:gd name="T16" fmla="*/ 0 w 124"/>
              <a:gd name="T17" fmla="*/ 45 h 119"/>
              <a:gd name="T18" fmla="*/ 42 w 124"/>
              <a:gd name="T19" fmla="*/ 38 h 119"/>
              <a:gd name="T20" fmla="*/ 61 w 124"/>
              <a:gd name="T21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4" h="119">
                <a:moveTo>
                  <a:pt x="61" y="0"/>
                </a:moveTo>
                <a:lnTo>
                  <a:pt x="82" y="38"/>
                </a:lnTo>
                <a:lnTo>
                  <a:pt x="124" y="45"/>
                </a:lnTo>
                <a:lnTo>
                  <a:pt x="95" y="77"/>
                </a:lnTo>
                <a:lnTo>
                  <a:pt x="101" y="119"/>
                </a:lnTo>
                <a:lnTo>
                  <a:pt x="61" y="100"/>
                </a:lnTo>
                <a:lnTo>
                  <a:pt x="23" y="119"/>
                </a:lnTo>
                <a:lnTo>
                  <a:pt x="29" y="77"/>
                </a:lnTo>
                <a:lnTo>
                  <a:pt x="0" y="45"/>
                </a:lnTo>
                <a:lnTo>
                  <a:pt x="42" y="38"/>
                </a:lnTo>
                <a:lnTo>
                  <a:pt x="6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483461" y="1909165"/>
            <a:ext cx="213954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 dirty="0">
                <a:solidFill>
                  <a:schemeClr val="accent2"/>
                </a:solidFill>
                <a:cs typeface="Arial" panose="020B0604020202020204" pitchFamily="34" charset="0"/>
              </a:rPr>
              <a:t>69%</a:t>
            </a:r>
          </a:p>
          <a:p>
            <a:pPr algn="r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MOMODA 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420006" y="4959850"/>
            <a:ext cx="220299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b="1" dirty="0">
                <a:solidFill>
                  <a:schemeClr val="accent3"/>
                </a:solidFill>
                <a:cs typeface="Arial" panose="020B0604020202020204" pitchFamily="34" charset="0"/>
              </a:rPr>
              <a:t>49%</a:t>
            </a:r>
          </a:p>
          <a:p>
            <a:pPr algn="r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MOMODA 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641972" y="5279089"/>
            <a:ext cx="231194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4"/>
                </a:solidFill>
                <a:cs typeface="Arial" panose="020B0604020202020204" pitchFamily="34" charset="0"/>
              </a:rPr>
              <a:t>51%</a:t>
            </a:r>
          </a:p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MOMODA 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641975" y="1911653"/>
            <a:ext cx="243850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cs typeface="Arial" panose="020B0604020202020204" pitchFamily="34" charset="0"/>
              </a:rPr>
              <a:t>14%</a:t>
            </a:r>
          </a:p>
          <a:p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MOMODA 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Lorem ipsum dolor sit amet, consectetuer adipiscing elit. </a:t>
            </a:r>
          </a:p>
        </p:txBody>
      </p:sp>
      <p:cxnSp>
        <p:nvCxnSpPr>
          <p:cNvPr id="32" name="肘形连接符 31"/>
          <p:cNvCxnSpPr>
            <a:stCxn id="31" idx="1"/>
            <a:endCxn id="20" idx="4"/>
          </p:cNvCxnSpPr>
          <p:nvPr/>
        </p:nvCxnSpPr>
        <p:spPr>
          <a:xfrm rot="10800000" flipH="1" flipV="1">
            <a:off x="2641972" y="2527209"/>
            <a:ext cx="2804226" cy="168199"/>
          </a:xfrm>
          <a:prstGeom prst="bentConnector4">
            <a:avLst>
              <a:gd name="adj1" fmla="val -8154"/>
              <a:gd name="adj2" fmla="val -50187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3" idx="0"/>
            <a:endCxn id="28" idx="3"/>
          </p:cNvCxnSpPr>
          <p:nvPr/>
        </p:nvCxnSpPr>
        <p:spPr>
          <a:xfrm flipV="1">
            <a:off x="7999759" y="2524718"/>
            <a:ext cx="1623243" cy="1610688"/>
          </a:xfrm>
          <a:prstGeom prst="bentConnector3">
            <a:avLst>
              <a:gd name="adj1" fmla="val 114087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1" idx="0"/>
            <a:endCxn id="29" idx="3"/>
          </p:cNvCxnSpPr>
          <p:nvPr/>
        </p:nvCxnSpPr>
        <p:spPr>
          <a:xfrm>
            <a:off x="6657869" y="4901999"/>
            <a:ext cx="2965130" cy="673404"/>
          </a:xfrm>
          <a:prstGeom prst="bentConnector3">
            <a:avLst>
              <a:gd name="adj1" fmla="val 107712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30" idx="1"/>
            <a:endCxn id="22" idx="3"/>
          </p:cNvCxnSpPr>
          <p:nvPr/>
        </p:nvCxnSpPr>
        <p:spPr>
          <a:xfrm rot="10800000" flipH="1">
            <a:off x="2641971" y="4135406"/>
            <a:ext cx="1125548" cy="1759236"/>
          </a:xfrm>
          <a:prstGeom prst="bentConnector3">
            <a:avLst>
              <a:gd name="adj1" fmla="val -20315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37" name="椭圆 36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平行四边形 50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206993" y="351899"/>
            <a:ext cx="4691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MOMODA POWERPOINT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046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2" grpId="0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5876089" y="-685186"/>
            <a:ext cx="6782846" cy="8387873"/>
            <a:chOff x="-1344978" y="-685187"/>
            <a:chExt cx="6781080" cy="8387873"/>
          </a:xfrm>
        </p:grpSpPr>
        <p:sp>
          <p:nvSpPr>
            <p:cNvPr id="2" name="椭圆 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574093" y="4429124"/>
              <a:ext cx="2798256" cy="27982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-185195" y="5404454"/>
              <a:ext cx="1351188" cy="1351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666017" y="5533920"/>
              <a:ext cx="1894088" cy="1894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517229" y="5808598"/>
              <a:ext cx="1894088" cy="18940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1743256" y="2512764"/>
            <a:ext cx="3457199" cy="1107996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THANK</a:t>
            </a:r>
          </a:p>
        </p:txBody>
      </p:sp>
      <p:sp>
        <p:nvSpPr>
          <p:cNvPr id="21" name="矩形 20"/>
          <p:cNvSpPr/>
          <p:nvPr/>
        </p:nvSpPr>
        <p:spPr>
          <a:xfrm>
            <a:off x="1743254" y="3588903"/>
            <a:ext cx="2060845" cy="1107996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YOU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770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42" name="椭圆 41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5" name="直接连接符 54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平行四边形 55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206993" y="351899"/>
            <a:ext cx="4691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setx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sety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3CF81E-0948-CE4E-98B7-01B56AF28F23}"/>
              </a:ext>
            </a:extLst>
          </p:cNvPr>
          <p:cNvSpPr txBox="1"/>
          <p:nvPr/>
        </p:nvSpPr>
        <p:spPr>
          <a:xfrm>
            <a:off x="616841" y="1969239"/>
            <a:ext cx="1004269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kern="100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setx</a:t>
            </a:r>
            <a:r>
              <a:rPr lang="en-US" altLang="zh-CN" sz="320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(x)</a:t>
            </a:r>
            <a:endParaRPr lang="zh-CN" altLang="zh-CN" sz="32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:x :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一个数值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(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整型或浮点型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设置海龟的横坐标为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x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，纵坐标保持不变。</a:t>
            </a:r>
            <a:endParaRPr lang="en-US" altLang="zh-CN" sz="32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/>
            <a:endParaRPr lang="en-US" altLang="zh-CN" sz="32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/>
            <a:r>
              <a:rPr lang="en-US" altLang="zh-CN" sz="3200" kern="100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sety</a:t>
            </a:r>
            <a:r>
              <a:rPr lang="en-US" altLang="zh-CN" sz="320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(y)</a:t>
            </a:r>
            <a:endParaRPr lang="zh-CN" altLang="zh-CN" sz="32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 y: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一个数值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(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整型或浮点型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设置海龟的纵坐标为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y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，横坐标保持不变。</a:t>
            </a:r>
            <a:endParaRPr lang="en-US" altLang="zh-CN" sz="32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/>
            <a:r>
              <a:rPr lang="zh-CN" altLang="en-US" sz="3200" kern="10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任务：</a:t>
            </a:r>
            <a:r>
              <a:rPr lang="zh-CN" altLang="en-US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32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setx</a:t>
            </a:r>
            <a:r>
              <a:rPr lang="en-US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2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sety</a:t>
            </a:r>
            <a:r>
              <a:rPr lang="en-US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让海龟移到坐标（</a:t>
            </a:r>
            <a:r>
              <a:rPr lang="en-US" altLang="zh-CN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60,90</a:t>
            </a:r>
            <a:r>
              <a:rPr lang="zh-CN" altLang="en-US" sz="3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F269BA-EF40-0F23-0DFE-357266FDB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287" y="4674352"/>
            <a:ext cx="1452245" cy="1379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659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31" name="椭圆 30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4" name="直接连接符 43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平行四边形 44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206993" y="351899"/>
            <a:ext cx="4691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查看坐标位置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D2CEEF-337B-8BCD-99E3-946BEF8AC5DC}"/>
              </a:ext>
            </a:extLst>
          </p:cNvPr>
          <p:cNvSpPr txBox="1"/>
          <p:nvPr/>
        </p:nvSpPr>
        <p:spPr>
          <a:xfrm>
            <a:off x="296354" y="1699249"/>
            <a:ext cx="1127757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position()/pos():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返回海龟当前的坐标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(</a:t>
            </a:r>
            <a:r>
              <a:rPr lang="en-US" altLang="zh-CN" sz="32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x,y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 (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Vec2D 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矢量类对象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kern="100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xcor</a:t>
            </a:r>
            <a:r>
              <a:rPr lang="en-US" altLang="zh-CN" sz="320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en-US" altLang="zh-CN" sz="32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返回海龟的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x 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坐标。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kern="100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ycor</a:t>
            </a:r>
            <a:r>
              <a:rPr lang="en-US" altLang="zh-CN" sz="320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en-US" altLang="zh-CN" sz="32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返回海龟的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y 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坐标。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heading()</a:t>
            </a:r>
            <a:r>
              <a:rPr lang="en-US" altLang="zh-CN" sz="32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返回海龟当前的朝向。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distance(</a:t>
            </a:r>
            <a:r>
              <a:rPr lang="en-US" altLang="zh-CN" sz="3200" kern="100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x,y</a:t>
            </a:r>
            <a:r>
              <a:rPr lang="en-US" altLang="zh-CN" sz="320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=None)</a:t>
            </a:r>
            <a:r>
              <a:rPr lang="en-US" altLang="zh-CN" sz="32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返回从海龟位置到由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(</a:t>
            </a:r>
            <a:r>
              <a:rPr lang="en-US" altLang="zh-CN" sz="32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x,y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，适量或另一海龟对应位置的单位距离。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altLang="zh-CN" sz="3200" kern="100" dirty="0">
                <a:effectLst/>
                <a:latin typeface="+mj-ea"/>
                <a:ea typeface="+mj-ea"/>
                <a:cs typeface="宋体" panose="02010600030101010101" pitchFamily="2" charset="-122"/>
              </a:rPr>
              <a:t>x</a:t>
            </a:r>
            <a:r>
              <a:rPr lang="zh-CN" altLang="en-US" sz="3200" kern="100" dirty="0">
                <a:latin typeface="+mj-ea"/>
                <a:ea typeface="+mj-ea"/>
                <a:cs typeface="宋体" panose="02010600030101010101" pitchFamily="2" charset="-122"/>
              </a:rPr>
              <a:t>：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一个数值或数值对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矢量，或一个海龟实例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3200" kern="100" dirty="0">
                <a:effectLst/>
                <a:latin typeface="+mj-ea"/>
                <a:ea typeface="+mj-ea"/>
                <a:cs typeface="宋体" panose="02010600030101010101" pitchFamily="2" charset="-122"/>
              </a:rPr>
              <a:t>y</a:t>
            </a:r>
            <a:r>
              <a:rPr lang="zh-CN" altLang="en-US" sz="3200" kern="100" dirty="0">
                <a:latin typeface="+mj-ea"/>
                <a:ea typeface="+mj-ea"/>
                <a:cs typeface="宋体" panose="02010600030101010101" pitchFamily="2" charset="-122"/>
              </a:rPr>
              <a:t>：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一个数值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——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x 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是一个数值，否则为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None</a:t>
            </a:r>
            <a:r>
              <a:rPr lang="zh-CN" altLang="en-US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530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45" name="椭圆 44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8" name="直接连接符 57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平行四边形 58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206993" y="351899"/>
            <a:ext cx="4691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查看坐标位置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任务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8CD454-7113-CB80-F1B9-6B98F9C1167B}"/>
              </a:ext>
            </a:extLst>
          </p:cNvPr>
          <p:cNvSpPr txBox="1"/>
          <p:nvPr/>
        </p:nvSpPr>
        <p:spPr>
          <a:xfrm>
            <a:off x="3206993" y="1389259"/>
            <a:ext cx="94318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kern="100" dirty="0">
                <a:solidFill>
                  <a:srgbClr val="0000FF"/>
                </a:solidFill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3200" kern="10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mport turtle</a:t>
            </a:r>
          </a:p>
          <a:p>
            <a:pPr algn="just"/>
            <a:r>
              <a:rPr lang="en-US" altLang="zh-CN" sz="3200" kern="100" dirty="0" err="1">
                <a:solidFill>
                  <a:srgbClr val="0000FF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turtle.home</a:t>
            </a:r>
            <a:r>
              <a:rPr lang="en-US" altLang="zh-CN" sz="3200" kern="10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()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kern="100" dirty="0" err="1">
                <a:solidFill>
                  <a:srgbClr val="0000FF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turtle.distance</a:t>
            </a:r>
            <a:r>
              <a:rPr lang="en-US" altLang="zh-CN" sz="3200" kern="10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(30,40)</a:t>
            </a:r>
          </a:p>
          <a:p>
            <a:pPr algn="just"/>
            <a:r>
              <a:rPr lang="en-US" altLang="zh-CN" sz="3200" kern="100" dirty="0">
                <a:solidFill>
                  <a:srgbClr val="00B050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import turtle</a:t>
            </a:r>
          </a:p>
          <a:p>
            <a:pPr algn="just"/>
            <a:r>
              <a:rPr lang="en-US" altLang="zh-CN" sz="3200" kern="100" dirty="0">
                <a:solidFill>
                  <a:srgbClr val="00B050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print(</a:t>
            </a:r>
            <a:r>
              <a:rPr lang="en-US" altLang="zh-CN" sz="3200" kern="100" dirty="0" err="1">
                <a:solidFill>
                  <a:srgbClr val="00B050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turtle.distance</a:t>
            </a:r>
            <a:r>
              <a:rPr lang="en-US" altLang="zh-CN" sz="3200" kern="100" dirty="0">
                <a:solidFill>
                  <a:srgbClr val="00B050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((30,40)))</a:t>
            </a:r>
          </a:p>
          <a:p>
            <a:pPr algn="just"/>
            <a:r>
              <a:rPr lang="en-US" altLang="zh-CN" sz="3200" kern="100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import turtle</a:t>
            </a:r>
          </a:p>
          <a:p>
            <a:pPr algn="just"/>
            <a:r>
              <a:rPr lang="en-US" altLang="zh-CN" sz="3200" kern="100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joe = </a:t>
            </a:r>
            <a:r>
              <a:rPr lang="en-US" altLang="zh-CN" sz="3200" kern="100" dirty="0" err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turtle.Turtle</a:t>
            </a:r>
            <a:r>
              <a:rPr lang="en-US" altLang="zh-CN" sz="3200" kern="100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algn="just"/>
            <a:r>
              <a:rPr lang="en-US" altLang="zh-CN" sz="3200" kern="100" dirty="0" err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joe.forward</a:t>
            </a:r>
            <a:r>
              <a:rPr lang="en-US" altLang="zh-CN" sz="3200" kern="100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(77)</a:t>
            </a:r>
          </a:p>
          <a:p>
            <a:pPr algn="just"/>
            <a:r>
              <a:rPr lang="en-US" altLang="zh-CN" sz="3200" kern="100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print(</a:t>
            </a:r>
            <a:r>
              <a:rPr lang="en-US" altLang="zh-CN" sz="3200" kern="100" dirty="0" err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turtle.distance</a:t>
            </a:r>
            <a:r>
              <a:rPr lang="en-US" altLang="zh-CN" sz="3200" kern="100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(joe))</a:t>
            </a:r>
            <a:endParaRPr lang="en-US" altLang="zh-CN" kern="100" dirty="0">
              <a:solidFill>
                <a:schemeClr val="accent2">
                  <a:lumMod val="75000"/>
                </a:schemeClr>
              </a:solidFill>
              <a:latin typeface="宋体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81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44" name="椭圆 43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7" name="直接连接符 56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平行四边形 57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206993" y="351899"/>
            <a:ext cx="79520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我想不再是一笔画的图形，该怎么办？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隐藏运动轨迹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74658E-D28B-01B6-D5A9-AED9A138F4C2}"/>
              </a:ext>
            </a:extLst>
          </p:cNvPr>
          <p:cNvSpPr txBox="1"/>
          <p:nvPr/>
        </p:nvSpPr>
        <p:spPr>
          <a:xfrm>
            <a:off x="1003981" y="2185326"/>
            <a:ext cx="100066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rgbClr val="FF0000"/>
                </a:solidFill>
              </a:rPr>
              <a:t>pendown</a:t>
            </a:r>
            <a:r>
              <a:rPr lang="en-US" altLang="zh-CN" sz="3200" dirty="0">
                <a:solidFill>
                  <a:srgbClr val="FF0000"/>
                </a:solidFill>
              </a:rPr>
              <a:t>()|pd()|down():</a:t>
            </a:r>
            <a:r>
              <a:rPr lang="zh-CN" altLang="en-US" sz="3200" dirty="0"/>
              <a:t>画笔落下 </a:t>
            </a:r>
            <a:r>
              <a:rPr lang="en-US" altLang="zh-CN" sz="3200" dirty="0"/>
              <a:t>-- </a:t>
            </a:r>
            <a:r>
              <a:rPr lang="zh-CN" altLang="en-US" sz="3200" dirty="0"/>
              <a:t>移动时将画线。</a:t>
            </a:r>
            <a:endParaRPr lang="en-US" altLang="zh-CN" sz="3200" dirty="0"/>
          </a:p>
          <a:p>
            <a:endParaRPr lang="en-US" altLang="zh-CN" sz="3200" dirty="0"/>
          </a:p>
          <a:p>
            <a:endParaRPr lang="zh-CN" altLang="en-US" sz="3200" dirty="0"/>
          </a:p>
          <a:p>
            <a:r>
              <a:rPr lang="en-US" altLang="zh-CN" sz="3200" dirty="0" err="1">
                <a:solidFill>
                  <a:srgbClr val="FF0000"/>
                </a:solidFill>
              </a:rPr>
              <a:t>penup</a:t>
            </a:r>
            <a:r>
              <a:rPr lang="en-US" altLang="zh-CN" sz="3200" dirty="0">
                <a:solidFill>
                  <a:srgbClr val="FF0000"/>
                </a:solidFill>
              </a:rPr>
              <a:t>()|</a:t>
            </a:r>
            <a:r>
              <a:rPr lang="en-US" altLang="zh-CN" sz="3200" dirty="0" err="1">
                <a:solidFill>
                  <a:srgbClr val="FF0000"/>
                </a:solidFill>
              </a:rPr>
              <a:t>pu</a:t>
            </a:r>
            <a:r>
              <a:rPr lang="en-US" altLang="zh-CN" sz="3200" dirty="0">
                <a:solidFill>
                  <a:srgbClr val="FF0000"/>
                </a:solidFill>
              </a:rPr>
              <a:t>()|up():</a:t>
            </a:r>
            <a:r>
              <a:rPr lang="zh-CN" altLang="en-US" sz="3200" dirty="0"/>
              <a:t>画笔抬起 </a:t>
            </a:r>
            <a:r>
              <a:rPr lang="en-US" altLang="zh-CN" sz="3200" dirty="0"/>
              <a:t>-- </a:t>
            </a:r>
            <a:r>
              <a:rPr lang="zh-CN" altLang="en-US" sz="3200" dirty="0"/>
              <a:t>移动时不画线。</a:t>
            </a:r>
          </a:p>
        </p:txBody>
      </p:sp>
    </p:spTree>
    <p:extLst>
      <p:ext uri="{BB962C8B-B14F-4D97-AF65-F5344CB8AC3E}">
        <p14:creationId xmlns:p14="http://schemas.microsoft.com/office/powerpoint/2010/main" val="145628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49" name="椭圆 48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2" name="直接连接符 61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平行四边形 62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206993" y="351899"/>
            <a:ext cx="4691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隐藏海龟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501864-E8B3-3EDD-BA47-2A5D1F46C379}"/>
              </a:ext>
            </a:extLst>
          </p:cNvPr>
          <p:cNvSpPr txBox="1"/>
          <p:nvPr/>
        </p:nvSpPr>
        <p:spPr>
          <a:xfrm>
            <a:off x="2340088" y="1518165"/>
            <a:ext cx="875440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kern="100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showturtle</a:t>
            </a:r>
            <a:r>
              <a:rPr lang="en-US" altLang="zh-CN" sz="320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()|</a:t>
            </a:r>
            <a:r>
              <a:rPr lang="en-US" altLang="zh-CN" sz="3200" kern="100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st</a:t>
            </a:r>
            <a:r>
              <a:rPr lang="en-US" altLang="zh-CN" sz="320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en-US" altLang="zh-CN" sz="32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使海龟可见。</a:t>
            </a:r>
            <a:endParaRPr lang="en-US" altLang="zh-CN" sz="32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/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kern="100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hideturtle</a:t>
            </a:r>
            <a:r>
              <a:rPr lang="en-US" altLang="zh-CN" sz="320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()|</a:t>
            </a:r>
            <a:r>
              <a:rPr lang="en-US" altLang="zh-CN" sz="3200" kern="100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ht</a:t>
            </a:r>
            <a:r>
              <a:rPr lang="en-US" altLang="zh-CN" sz="320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en-US" altLang="zh-CN" sz="32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使海龟不可见。当你绘制复杂图形时这是个好主意，因为隐藏海龟可显著加快绘制速度。</a:t>
            </a:r>
            <a:endParaRPr lang="en-US" altLang="zh-CN" sz="32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/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kern="100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isvisible</a:t>
            </a:r>
            <a:r>
              <a:rPr lang="en-US" altLang="zh-CN" sz="320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en-US" altLang="zh-CN" sz="32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如果海龟显示返回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True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，如果海龟隐藏返回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False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08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73" name="椭圆 72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6" name="直接连接符 85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平行四边形 86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206993" y="351899"/>
            <a:ext cx="4691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实例：画一条会吐泡泡的鱼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D774F7-4CBF-C570-DF90-FBC8E273B695}"/>
              </a:ext>
            </a:extLst>
          </p:cNvPr>
          <p:cNvSpPr txBox="1"/>
          <p:nvPr/>
        </p:nvSpPr>
        <p:spPr>
          <a:xfrm>
            <a:off x="2454485" y="1470925"/>
            <a:ext cx="3074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</a:t>
            </a:r>
            <a:r>
              <a:rPr lang="zh-CN" altLang="en-US" sz="3200" dirty="0"/>
              <a:t>、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先画鱼身：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0DAF076-B151-6359-B636-B648EE621960}"/>
              </a:ext>
            </a:extLst>
          </p:cNvPr>
          <p:cNvSpPr txBox="1"/>
          <p:nvPr/>
        </p:nvSpPr>
        <p:spPr>
          <a:xfrm>
            <a:off x="2454486" y="2980267"/>
            <a:ext cx="71043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2</a:t>
            </a:r>
            <a:r>
              <a:rPr lang="zh-CN" altLang="en-US" sz="3200" dirty="0"/>
              <a:t>、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画鱼眼睛：</a:t>
            </a:r>
            <a:r>
              <a:rPr lang="en-US" altLang="zh-CN" sz="3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circle</a:t>
            </a:r>
            <a:r>
              <a:rPr lang="zh-CN" altLang="zh-CN" sz="3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3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radius</a:t>
            </a:r>
            <a:r>
              <a:rPr lang="zh-CN" altLang="zh-CN" sz="3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32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extent,steps</a:t>
            </a:r>
            <a:r>
              <a:rPr lang="zh-CN" altLang="zh-CN" sz="3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绘制一个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radius 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指定半径的圆。圆心在海龟左边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radius 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个单位；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extent 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为一个夹角，用来决定绘制圆的一部分。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circle(5):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画一个半径为</a:t>
            </a:r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的圆。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EF64C78-E7DA-3B46-6FCD-8769097B5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558" y="1022265"/>
            <a:ext cx="1976375" cy="1928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9843C07-87E2-4CC4-C63A-8CE305388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2186" y="3632201"/>
            <a:ext cx="1924552" cy="19621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03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8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-397227" y="-538250"/>
            <a:ext cx="2556356" cy="2296167"/>
            <a:chOff x="-1344978" y="-685187"/>
            <a:chExt cx="6781080" cy="6092478"/>
          </a:xfrm>
        </p:grpSpPr>
        <p:sp>
          <p:nvSpPr>
            <p:cNvPr id="49" name="椭圆 48"/>
            <p:cNvSpPr/>
            <p:nvPr/>
          </p:nvSpPr>
          <p:spPr>
            <a:xfrm>
              <a:off x="-185195" y="-312516"/>
              <a:ext cx="2245488" cy="22454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1344978" y="-144876"/>
              <a:ext cx="2689956" cy="26899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94840" y="1571529"/>
              <a:ext cx="1318720" cy="13187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-844556" y="2481611"/>
              <a:ext cx="1947513" cy="19475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771092" y="283376"/>
              <a:ext cx="2606873" cy="26068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1344978" y="-685187"/>
              <a:ext cx="1644608" cy="16446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-574093" y="4228496"/>
              <a:ext cx="1130238" cy="11302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2625707" y="3733966"/>
              <a:ext cx="817868" cy="8178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2371916" y="4306414"/>
              <a:ext cx="245420" cy="2454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1921862" y="3754016"/>
              <a:ext cx="245420" cy="24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3779290" y="3536976"/>
              <a:ext cx="245420" cy="24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3533870" y="4916451"/>
              <a:ext cx="490840" cy="49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779289" y="156746"/>
              <a:ext cx="1656813" cy="1656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2" name="直接连接符 61"/>
          <p:cNvCxnSpPr/>
          <p:nvPr/>
        </p:nvCxnSpPr>
        <p:spPr>
          <a:xfrm>
            <a:off x="2594217" y="804428"/>
            <a:ext cx="82461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平行四边形 62"/>
          <p:cNvSpPr/>
          <p:nvPr/>
        </p:nvSpPr>
        <p:spPr>
          <a:xfrm>
            <a:off x="2159134" y="332774"/>
            <a:ext cx="590705" cy="479165"/>
          </a:xfrm>
          <a:prstGeom prst="parallelogram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206993" y="351899"/>
            <a:ext cx="4691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实例：画一条会吐泡泡的鱼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E24BB9-E517-306E-6D43-6AE34B1052C3}"/>
              </a:ext>
            </a:extLst>
          </p:cNvPr>
          <p:cNvSpPr txBox="1"/>
          <p:nvPr/>
        </p:nvSpPr>
        <p:spPr>
          <a:xfrm>
            <a:off x="2015067" y="1865313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zh-CN" sz="3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画泡泡：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B6CE12-11D9-BF7E-25FF-CB122D60A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057" y="2032256"/>
            <a:ext cx="3161877" cy="2793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971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</p:bldLst>
      </p:timing>
    </mc:Fallback>
  </mc:AlternateContent>
</p:sld>
</file>

<file path=ppt/theme/theme1.xml><?xml version="1.0" encoding="utf-8"?>
<a:theme xmlns:a="http://schemas.openxmlformats.org/drawingml/2006/main" name="主题1">
  <a:themeElements>
    <a:clrScheme name="MOMODA1">
      <a:dk1>
        <a:sysClr val="windowText" lastClr="000000"/>
      </a:dk1>
      <a:lt1>
        <a:sysClr val="window" lastClr="FFFFFF"/>
      </a:lt1>
      <a:dk2>
        <a:srgbClr val="A5A5A5"/>
      </a:dk2>
      <a:lt2>
        <a:srgbClr val="DCD8DC"/>
      </a:lt2>
      <a:accent1>
        <a:srgbClr val="CF5F55"/>
      </a:accent1>
      <a:accent2>
        <a:srgbClr val="F2C06B"/>
      </a:accent2>
      <a:accent3>
        <a:srgbClr val="5F9387"/>
      </a:accent3>
      <a:accent4>
        <a:srgbClr val="97A6AB"/>
      </a:accent4>
      <a:accent5>
        <a:srgbClr val="837664"/>
      </a:accent5>
      <a:accent6>
        <a:srgbClr val="3F3F3F"/>
      </a:accent6>
      <a:hlink>
        <a:srgbClr val="FFFFFF"/>
      </a:hlink>
      <a:folHlink>
        <a:srgbClr val="8C8C8C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CBFA3A83-6BCC-4EE0-BB32-B92CCBD9E2A4}" vid="{69435C07-64FA-4E6E-A1D3-F570153E1B2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1471</Words>
  <Application>Microsoft Office PowerPoint</Application>
  <PresentationFormat>自定义</PresentationFormat>
  <Paragraphs>195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等线</vt:lpstr>
      <vt:lpstr>宋体</vt:lpstr>
      <vt:lpstr>微软雅黑</vt:lpstr>
      <vt:lpstr>Arial</vt:lpstr>
      <vt:lpstr>Calibri</vt:lpstr>
      <vt:lpstr>Calibri Light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****.taobao.com</cp:keywords>
  <dc:description>****.taobao.com</dc:description>
  <cp:lastModifiedBy>admin</cp:lastModifiedBy>
  <cp:revision>83</cp:revision>
  <dcterms:created xsi:type="dcterms:W3CDTF">2015-01-07T12:23:28Z</dcterms:created>
  <dcterms:modified xsi:type="dcterms:W3CDTF">2022-11-07T05:42:01Z</dcterms:modified>
  <cp:category>****.taobao.com</cp:category>
</cp:coreProperties>
</file>