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5"/>
  </p:notesMasterIdLst>
  <p:sldIdLst>
    <p:sldId id="256" r:id="rId4"/>
    <p:sldId id="257" r:id="rId5"/>
    <p:sldId id="266" r:id="rId6"/>
    <p:sldId id="267" r:id="rId7"/>
    <p:sldId id="268" r:id="rId8"/>
    <p:sldId id="269" r:id="rId9"/>
    <p:sldId id="270" r:id="rId10"/>
    <p:sldId id="271" r:id="rId11"/>
    <p:sldId id="274" r:id="rId12"/>
    <p:sldId id="286" r:id="rId13"/>
    <p:sldId id="272" r:id="rId14"/>
    <p:sldId id="273" r:id="rId15"/>
    <p:sldId id="285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2"/>
      </p:cViewPr>
      <p:guideLst>
        <p:guide orient="horz" pos="2186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57770-653C-4BD1-8CAE-5E52D2BB94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EE9A7-CDE2-42EE-BCBD-90DBF6787F3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CC407-D18C-48DF-B67F-198F953991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2786F-84DE-4014-89C7-D8455B582C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CC407-D18C-48DF-B67F-198F953991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2786F-84DE-4014-89C7-D8455B582C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emf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48428" y="1776026"/>
            <a:ext cx="57058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en-US" altLang="zh-CN" sz="6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sz="66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86629" y="3977091"/>
            <a:ext cx="2815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主讲人：吕廖杏孜</a:t>
            </a:r>
            <a:endParaRPr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541" y="811678"/>
            <a:ext cx="4776321" cy="4776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93666"/>
            <a:ext cx="7078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编辑器简介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单行编辑界面之写代码练习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6655" y="1268095"/>
            <a:ext cx="8619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说一说</a:t>
            </a:r>
            <a:r>
              <a:rPr lang="en-US" altLang="zh-CN" sz="2800" dirty="0"/>
              <a:t>2+2</a:t>
            </a:r>
            <a:r>
              <a:rPr lang="zh-CN" altLang="en-US" sz="2800" dirty="0"/>
              <a:t>、</a:t>
            </a:r>
            <a:r>
              <a:rPr lang="en-US" altLang="zh-CN" sz="2800" dirty="0"/>
              <a:t>print(2+2)</a:t>
            </a:r>
            <a:r>
              <a:rPr lang="zh-CN" altLang="en-US" sz="2800" dirty="0"/>
              <a:t>与</a:t>
            </a:r>
            <a:r>
              <a:rPr lang="en-US" altLang="zh-CN" sz="2800" dirty="0"/>
              <a:t>print</a:t>
            </a:r>
            <a:r>
              <a:rPr lang="zh-CN" altLang="en-US" sz="2800" dirty="0"/>
              <a:t>（</a:t>
            </a:r>
            <a:r>
              <a:rPr lang="en-US" altLang="zh-CN" sz="2800" dirty="0"/>
              <a:t>“2+2”</a:t>
            </a:r>
            <a:r>
              <a:rPr lang="zh-CN" altLang="en-US" sz="2800" dirty="0"/>
              <a:t>）的区别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176867" y="2218267"/>
            <a:ext cx="43349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猜一猜</a:t>
            </a:r>
            <a:r>
              <a:rPr lang="en-US" altLang="zh-CN" sz="2800" dirty="0"/>
              <a:t>print</a:t>
            </a:r>
            <a:r>
              <a:rPr lang="zh-CN" altLang="en-US" sz="2800" dirty="0"/>
              <a:t>的作用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1176655" y="3322955"/>
            <a:ext cx="79546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print</a:t>
            </a:r>
            <a:r>
              <a:rPr lang="zh-CN" altLang="en-US" sz="2800" dirty="0"/>
              <a:t>有打印、印刷、发表的意思。程序设计语言中一般用</a:t>
            </a:r>
            <a:r>
              <a:rPr lang="en-US" altLang="zh-CN" sz="2800" dirty="0"/>
              <a:t>print()</a:t>
            </a:r>
            <a:r>
              <a:rPr lang="zh-CN" altLang="en-US" sz="2800" dirty="0"/>
              <a:t>命令将程序结果输出到某个设备。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1176655" y="4626610"/>
            <a:ext cx="7282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print()</a:t>
            </a:r>
            <a:r>
              <a:rPr lang="zh-CN" altLang="en-US" sz="2800" dirty="0"/>
              <a:t>命令在</a:t>
            </a:r>
            <a:r>
              <a:rPr lang="en-US" altLang="zh-CN" sz="2800" dirty="0"/>
              <a:t>python</a:t>
            </a:r>
            <a:r>
              <a:rPr lang="zh-CN" altLang="en-US" sz="2800" dirty="0"/>
              <a:t>中可以输出数值或字符串</a:t>
            </a:r>
            <a:endParaRPr lang="zh-CN" altLang="en-US" sz="2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255" y="4468316"/>
            <a:ext cx="2286000" cy="1666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93666"/>
            <a:ext cx="7078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编辑器简介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799" y="914400"/>
            <a:ext cx="10676467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我才不想一直只写这么简单的，这不符合我学霸的气质，那多行代码怎么写咧？</a:t>
            </a:r>
            <a:endParaRPr lang="zh-CN" altLang="en-US" sz="48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472" y="2984435"/>
            <a:ext cx="2959165" cy="29591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3927" y="2923585"/>
            <a:ext cx="3039511" cy="3080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93666"/>
            <a:ext cx="7078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编辑器简介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认识多行程序编辑器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7343" y="1163976"/>
            <a:ext cx="10676467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打开：选择菜单栏的</a:t>
            </a:r>
            <a:r>
              <a:rPr lang="en-US" altLang="zh-CN" sz="4800" dirty="0"/>
              <a:t>File-&gt;New File</a:t>
            </a:r>
            <a:endParaRPr lang="zh-CN" altLang="en-US" sz="4800" dirty="0"/>
          </a:p>
          <a:p>
            <a:r>
              <a:rPr lang="zh-CN" altLang="en-US" sz="4800" dirty="0"/>
              <a:t>保存：</a:t>
            </a:r>
            <a:r>
              <a:rPr lang="zh-CN" altLang="en-US" sz="4800" dirty="0">
                <a:sym typeface="+mn-ea"/>
              </a:rPr>
              <a:t>选择菜单栏的</a:t>
            </a:r>
            <a:r>
              <a:rPr lang="en-US" altLang="zh-CN" sz="4800" dirty="0">
                <a:sym typeface="+mn-ea"/>
              </a:rPr>
              <a:t>File-&gt;Save</a:t>
            </a:r>
            <a:endParaRPr lang="en-US" altLang="zh-CN" sz="4800" dirty="0">
              <a:sym typeface="+mn-ea"/>
            </a:endParaRPr>
          </a:p>
          <a:p>
            <a:r>
              <a:rPr lang="zh-CN" altLang="en-US" sz="4800" dirty="0"/>
              <a:t>运行：</a:t>
            </a:r>
            <a:r>
              <a:rPr lang="zh-CN" altLang="en-US" sz="4800" dirty="0">
                <a:sym typeface="+mn-ea"/>
              </a:rPr>
              <a:t>选择菜单栏的</a:t>
            </a:r>
            <a:r>
              <a:rPr lang="en-US" altLang="zh-CN" sz="4800" dirty="0">
                <a:sym typeface="+mn-ea"/>
              </a:rPr>
              <a:t>Run-&gt;Run Module</a:t>
            </a:r>
            <a:endParaRPr lang="zh-CN" altLang="en-US" sz="4800" dirty="0"/>
          </a:p>
        </p:txBody>
      </p:sp>
      <p:sp>
        <p:nvSpPr>
          <p:cNvPr id="3" name="文本框 2"/>
          <p:cNvSpPr txBox="1"/>
          <p:nvPr/>
        </p:nvSpPr>
        <p:spPr>
          <a:xfrm>
            <a:off x="1771751" y="4819627"/>
            <a:ext cx="734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accent5"/>
                </a:solidFill>
              </a:rPr>
              <a:t>一个源文件中只能编写一个程序</a:t>
            </a:r>
            <a:endParaRPr lang="zh-CN" altLang="en-US" sz="40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93666"/>
            <a:ext cx="707813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编辑器简介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多行程序编辑器之小练习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65985" y="1807210"/>
            <a:ext cx="10452735" cy="2247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dirty="0"/>
              <a:t>试着在多行程序编辑器中，</a:t>
            </a:r>
            <a:endParaRPr lang="zh-CN" altLang="en-US" sz="4800" dirty="0"/>
          </a:p>
          <a:p>
            <a:r>
              <a:rPr lang="zh-CN" altLang="en-US" sz="4800" dirty="0"/>
              <a:t>写一写</a:t>
            </a:r>
            <a:r>
              <a:rPr lang="en-US" altLang="zh-CN" sz="4800" dirty="0">
                <a:solidFill>
                  <a:srgbClr val="FF0000"/>
                </a:solidFill>
              </a:rPr>
              <a:t>print(“hello,world!”)</a:t>
            </a:r>
            <a:endParaRPr lang="en-US" altLang="zh-CN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" y="9366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IDLE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界面简介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任意形状 6"/>
          <p:cNvSpPr/>
          <p:nvPr/>
        </p:nvSpPr>
        <p:spPr>
          <a:xfrm>
            <a:off x="1150642" y="2428170"/>
            <a:ext cx="2060461" cy="1699449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6350" cap="flat" cmpd="sng" algn="ctr">
            <a:solidFill>
              <a:srgbClr val="FAA0AA"/>
            </a:solidFill>
            <a:prstDash val="solid"/>
            <a:miter lim="800000"/>
          </a:ln>
          <a:effectLst/>
        </p:spPr>
        <p:txBody>
          <a:bodyPr spcFirstLastPara="0" vert="horz" wrap="square" lIns="89133" tIns="89133" rIns="89133" bIns="386948" numCol="1" spcCol="1270" anchor="t" anchorCtr="0">
            <a:noAutofit/>
          </a:bodyPr>
          <a:lstStyle/>
          <a:p>
            <a:pPr marL="285750" marR="0" lvl="1" indent="-285750" defTabSz="1333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defRPr/>
            </a:pPr>
            <a:endParaRPr kumimoji="0" lang="zh-CN" altLang="en-US" sz="3000" b="0" i="0" u="none" strike="noStrike" kern="0" cap="none" spc="0" normalizeH="0" baseline="0" noProof="0">
              <a:ln>
                <a:noFill/>
              </a:ln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  <a:p>
            <a:pPr marL="285750" marR="0" lvl="1" indent="-285750" defTabSz="1333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defRPr/>
            </a:pPr>
            <a:endParaRPr kumimoji="0" lang="zh-CN" altLang="en-US" sz="3000" b="0" i="0" u="none" strike="noStrike" kern="0" cap="none" spc="0" normalizeH="0" baseline="0" noProof="0">
              <a:ln>
                <a:noFill/>
              </a:ln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形状 26"/>
          <p:cNvSpPr/>
          <p:nvPr/>
        </p:nvSpPr>
        <p:spPr>
          <a:xfrm>
            <a:off x="2333128" y="2921144"/>
            <a:ext cx="2141983" cy="2141983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  <a:solidFill>
            <a:srgbClr val="FAA0AA"/>
          </a:solidFill>
          <a:ln>
            <a:noFill/>
          </a:ln>
          <a:effectLst/>
        </p:spPr>
      </p:sp>
      <p:sp>
        <p:nvSpPr>
          <p:cNvPr id="28" name="任意形状 10"/>
          <p:cNvSpPr/>
          <p:nvPr/>
        </p:nvSpPr>
        <p:spPr>
          <a:xfrm>
            <a:off x="1608521" y="3763452"/>
            <a:ext cx="1831520" cy="72833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rgbClr val="FAA0AA"/>
          </a:solidFill>
          <a:ln>
            <a:noFill/>
          </a:ln>
          <a:effectLst/>
        </p:spPr>
        <p:txBody>
          <a:bodyPr spcFirstLastPara="0" vert="horz" wrap="square" lIns="80310" tIns="59355" rIns="80310" bIns="59355" numCol="1" spcCol="1270" anchor="ctr" anchorCtr="0">
            <a:noAutofit/>
          </a:bodyPr>
          <a:lstStyle/>
          <a:p>
            <a:pPr marL="0" marR="0" lvl="0" indent="0" algn="ctr" defTabSz="14668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700162" y="2428170"/>
            <a:ext cx="2060461" cy="1699449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6350" cap="flat" cmpd="sng" algn="ctr">
            <a:solidFill>
              <a:srgbClr val="FFBBB3"/>
            </a:solidFill>
            <a:prstDash val="solid"/>
            <a:miter lim="800000"/>
          </a:ln>
          <a:effectLst/>
        </p:spPr>
      </p:sp>
      <p:sp>
        <p:nvSpPr>
          <p:cNvPr id="30" name="环形箭头 29"/>
          <p:cNvSpPr/>
          <p:nvPr/>
        </p:nvSpPr>
        <p:spPr>
          <a:xfrm>
            <a:off x="4865479" y="1426029"/>
            <a:ext cx="2405264" cy="2405264"/>
          </a:xfrm>
          <a:prstGeom prst="circularArrow">
            <a:avLst>
              <a:gd name="adj1" fmla="val 2271"/>
              <a:gd name="adj2" fmla="val 273786"/>
              <a:gd name="adj3" fmla="val 19550703"/>
              <a:gd name="adj4" fmla="val 12575511"/>
              <a:gd name="adj5" fmla="val 2650"/>
            </a:avLst>
          </a:prstGeom>
          <a:solidFill>
            <a:srgbClr val="FFBBB3"/>
          </a:solidFill>
          <a:ln>
            <a:noFill/>
          </a:ln>
          <a:effectLst/>
        </p:spPr>
      </p:sp>
      <p:sp>
        <p:nvSpPr>
          <p:cNvPr id="31" name="任意形状 16"/>
          <p:cNvSpPr/>
          <p:nvPr/>
        </p:nvSpPr>
        <p:spPr>
          <a:xfrm>
            <a:off x="4158043" y="2064002"/>
            <a:ext cx="1831520" cy="72833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rgbClr val="FFBBB3"/>
          </a:solidFill>
          <a:ln>
            <a:noFill/>
          </a:ln>
          <a:effectLst/>
        </p:spPr>
        <p:txBody>
          <a:bodyPr spcFirstLastPara="0" vert="horz" wrap="square" lIns="80310" tIns="59355" rIns="80310" bIns="59355" numCol="1" spcCol="1270" anchor="ctr" anchorCtr="0">
            <a:noAutofit/>
          </a:bodyPr>
          <a:lstStyle/>
          <a:p>
            <a:pPr marL="0" marR="0" lvl="0" indent="0" algn="ctr" defTabSz="14668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任意形状 20"/>
          <p:cNvSpPr/>
          <p:nvPr/>
        </p:nvSpPr>
        <p:spPr>
          <a:xfrm>
            <a:off x="6249684" y="2428170"/>
            <a:ext cx="2060461" cy="1699449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noFill/>
          <a:ln w="6350" cap="flat" cmpd="sng" algn="ctr">
            <a:solidFill>
              <a:srgbClr val="AACED2"/>
            </a:solidFill>
            <a:prstDash val="solid"/>
            <a:miter lim="800000"/>
          </a:ln>
          <a:effectLst/>
        </p:spPr>
        <p:txBody>
          <a:bodyPr spcFirstLastPara="0" vert="horz" wrap="square" lIns="89133" tIns="89133" rIns="89133" bIns="386948" numCol="1" spcCol="1270" anchor="t" anchorCtr="0">
            <a:noAutofit/>
          </a:bodyPr>
          <a:lstStyle/>
          <a:p>
            <a:pPr marL="285750" marR="0" lvl="1" indent="-285750" defTabSz="1333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defRPr/>
            </a:pPr>
            <a:endParaRPr kumimoji="0" lang="zh-CN" altLang="en-US" sz="3000" b="0" i="0" u="none" strike="noStrike" kern="0" cap="none" spc="0" normalizeH="0" baseline="0" noProof="0">
              <a:ln>
                <a:noFill/>
              </a:ln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  <a:p>
            <a:pPr marL="285750" marR="0" lvl="1" indent="-285750" defTabSz="1333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defRPr/>
            </a:pPr>
            <a:endParaRPr kumimoji="0" lang="zh-CN" altLang="en-US" sz="3000" b="0" i="0" u="none" strike="noStrike" kern="0" cap="none" spc="0" normalizeH="0" baseline="0" noProof="0">
              <a:ln>
                <a:noFill/>
              </a:ln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形状 32"/>
          <p:cNvSpPr/>
          <p:nvPr/>
        </p:nvSpPr>
        <p:spPr>
          <a:xfrm>
            <a:off x="7432171" y="2921144"/>
            <a:ext cx="2141983" cy="2141983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  <a:solidFill>
            <a:srgbClr val="AACED2"/>
          </a:solidFill>
          <a:ln>
            <a:noFill/>
          </a:ln>
          <a:effectLst/>
        </p:spPr>
      </p:sp>
      <p:sp>
        <p:nvSpPr>
          <p:cNvPr id="34" name="任意形状 28"/>
          <p:cNvSpPr/>
          <p:nvPr/>
        </p:nvSpPr>
        <p:spPr>
          <a:xfrm>
            <a:off x="6707564" y="3763452"/>
            <a:ext cx="1831520" cy="72833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rgbClr val="AACED2"/>
          </a:solidFill>
          <a:ln>
            <a:noFill/>
          </a:ln>
          <a:effectLst/>
        </p:spPr>
        <p:txBody>
          <a:bodyPr spcFirstLastPara="0" vert="horz" wrap="square" lIns="80310" tIns="59355" rIns="80310" bIns="59355" numCol="1" spcCol="1270" anchor="ctr" anchorCtr="0">
            <a:noAutofit/>
          </a:bodyPr>
          <a:lstStyle/>
          <a:p>
            <a:pPr marL="0" marR="0" lvl="0" indent="0" algn="ctr" defTabSz="14668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任意形状 29"/>
          <p:cNvSpPr/>
          <p:nvPr/>
        </p:nvSpPr>
        <p:spPr>
          <a:xfrm>
            <a:off x="8799205" y="2428170"/>
            <a:ext cx="2060461" cy="1699449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6350" cap="flat" cmpd="sng" algn="ctr">
            <a:solidFill>
              <a:srgbClr val="009FB8"/>
            </a:solidFill>
            <a:prstDash val="solid"/>
            <a:miter lim="800000"/>
          </a:ln>
          <a:effectLst/>
        </p:spPr>
        <p:txBody>
          <a:bodyPr spcFirstLastPara="0" vert="horz" wrap="square" lIns="89133" tIns="386948" rIns="89133" bIns="89133" numCol="1" spcCol="1270" anchor="t" anchorCtr="0">
            <a:noAutofit/>
          </a:bodyPr>
          <a:lstStyle/>
          <a:p>
            <a:pPr marL="285750" marR="0" lvl="1" indent="-285750" defTabSz="1333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defRPr/>
            </a:pPr>
            <a:endParaRPr kumimoji="0" lang="zh-CN" altLang="en-US" sz="3000" b="0" i="0" u="none" strike="noStrike" kern="0" cap="none" spc="0" normalizeH="0" baseline="0" noProof="0">
              <a:ln>
                <a:noFill/>
              </a:ln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  <a:p>
            <a:pPr marL="285750" marR="0" lvl="1" indent="-285750" defTabSz="1333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defRPr/>
            </a:pPr>
            <a:endParaRPr kumimoji="0" lang="zh-CN" altLang="en-US" sz="3000" b="0" i="0" u="none" strike="noStrike" kern="0" cap="none" spc="0" normalizeH="0" baseline="0" noProof="0">
              <a:ln>
                <a:noFill/>
              </a:ln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任意形状 30"/>
          <p:cNvSpPr/>
          <p:nvPr/>
        </p:nvSpPr>
        <p:spPr>
          <a:xfrm>
            <a:off x="9257084" y="2064002"/>
            <a:ext cx="1831520" cy="72833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rgbClr val="009FB8"/>
          </a:solidFill>
          <a:ln>
            <a:noFill/>
          </a:ln>
          <a:effectLst/>
        </p:spPr>
        <p:txBody>
          <a:bodyPr spcFirstLastPara="0" vert="horz" wrap="square" lIns="80310" tIns="59355" rIns="80310" bIns="59355" numCol="1" spcCol="1270" anchor="ctr" anchorCtr="0">
            <a:noAutofit/>
          </a:bodyPr>
          <a:lstStyle/>
          <a:p>
            <a:pPr marL="0" marR="0" lvl="0" indent="0" algn="ctr" defTabSz="14668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文本框 8"/>
          <p:cNvSpPr txBox="1"/>
          <p:nvPr/>
        </p:nvSpPr>
        <p:spPr>
          <a:xfrm>
            <a:off x="1327357" y="2625127"/>
            <a:ext cx="1719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9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617915" y="3952166"/>
            <a:ext cx="171994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1400" b="1" dirty="0">
                <a:solidFill>
                  <a:srgbClr val="FFFFFF"/>
                </a:solidFill>
                <a:latin typeface="Century Gothic" panose="020B0502020202020204"/>
                <a:ea typeface="微软雅黑" panose="020B0503020204020204" pitchFamily="34" charset="-122"/>
              </a:rPr>
              <a:t>点击此处添加标题</a:t>
            </a:r>
            <a:endParaRPr lang="en-US" altLang="zh-CN" sz="1400" b="1" dirty="0">
              <a:solidFill>
                <a:srgbClr val="FFFFFF"/>
              </a:solidFill>
              <a:latin typeface="Century Gothic" panose="020B0502020202020204"/>
              <a:ea typeface="微软雅黑" panose="020B0503020204020204" pitchFamily="34" charset="-122"/>
            </a:endParaRPr>
          </a:p>
        </p:txBody>
      </p:sp>
      <p:sp>
        <p:nvSpPr>
          <p:cNvPr id="39" name="文本框 8"/>
          <p:cNvSpPr txBox="1"/>
          <p:nvPr/>
        </p:nvSpPr>
        <p:spPr>
          <a:xfrm>
            <a:off x="6475638" y="2625127"/>
            <a:ext cx="1719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数字等都可以通过点击和重新输入进行更改，顶部“开始”面板中可以对字体、字号、颜色等进行修改。建议正文</a:t>
            </a:r>
            <a:r>
              <a:rPr lang="en-US" altLang="zh-CN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9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766196" y="3952166"/>
            <a:ext cx="171994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1400" b="1" dirty="0">
                <a:solidFill>
                  <a:srgbClr val="FFFFFF"/>
                </a:solidFill>
                <a:latin typeface="Century Gothic" panose="020B0502020202020204"/>
                <a:ea typeface="微软雅黑" panose="020B0503020204020204" pitchFamily="34" charset="-122"/>
              </a:rPr>
              <a:t>点击此处添加标题</a:t>
            </a:r>
            <a:endParaRPr lang="en-US" altLang="zh-CN" sz="1400" b="1" dirty="0">
              <a:solidFill>
                <a:srgbClr val="FFFFFF"/>
              </a:solidFill>
              <a:latin typeface="Century Gothic" panose="020B0502020202020204"/>
              <a:ea typeface="微软雅黑" panose="020B0503020204020204" pitchFamily="34" charset="-122"/>
            </a:endParaRPr>
          </a:p>
        </p:txBody>
      </p:sp>
      <p:sp>
        <p:nvSpPr>
          <p:cNvPr id="41" name="文本框 8"/>
          <p:cNvSpPr txBox="1"/>
          <p:nvPr/>
        </p:nvSpPr>
        <p:spPr>
          <a:xfrm>
            <a:off x="3918539" y="2928450"/>
            <a:ext cx="1719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数字等都可以通过点击和重新输入进行更改，顶部“开始”面板中可以对字体、字号、颜色等进行修改。建议正文</a:t>
            </a:r>
            <a:r>
              <a:rPr lang="en-US" altLang="zh-CN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9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13831" y="2214521"/>
            <a:ext cx="171994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1400" b="1" dirty="0">
                <a:solidFill>
                  <a:srgbClr val="FFFFFF"/>
                </a:solidFill>
                <a:latin typeface="Century Gothic" panose="020B0502020202020204"/>
                <a:ea typeface="微软雅黑" panose="020B0503020204020204" pitchFamily="34" charset="-122"/>
              </a:rPr>
              <a:t>点击此处添加标题</a:t>
            </a:r>
            <a:endParaRPr lang="en-US" altLang="zh-CN" sz="1400" b="1" dirty="0">
              <a:solidFill>
                <a:srgbClr val="FFFFFF"/>
              </a:solidFill>
              <a:latin typeface="Century Gothic" panose="020B0502020202020204"/>
              <a:ea typeface="微软雅黑" panose="020B0503020204020204" pitchFamily="34" charset="-122"/>
            </a:endParaRPr>
          </a:p>
        </p:txBody>
      </p:sp>
      <p:sp>
        <p:nvSpPr>
          <p:cNvPr id="43" name="文本框 8"/>
          <p:cNvSpPr txBox="1"/>
          <p:nvPr/>
        </p:nvSpPr>
        <p:spPr>
          <a:xfrm>
            <a:off x="9026323" y="2928450"/>
            <a:ext cx="1719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数字等都可以通过点击和重新输入进行更改，顶部“开始”面板中可以对字体、字号、颜色等进行修改。建议正文</a:t>
            </a:r>
            <a:r>
              <a:rPr lang="en-US" altLang="zh-CN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9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321615" y="2214521"/>
            <a:ext cx="171994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1400" b="1" dirty="0">
                <a:solidFill>
                  <a:srgbClr val="FFFFFF"/>
                </a:solidFill>
                <a:latin typeface="Century Gothic" panose="020B0502020202020204"/>
                <a:ea typeface="微软雅黑" panose="020B0503020204020204" pitchFamily="34" charset="-122"/>
              </a:rPr>
              <a:t>点击此处添加标题</a:t>
            </a:r>
            <a:endParaRPr lang="en-US" altLang="zh-CN" sz="1400" b="1" dirty="0">
              <a:solidFill>
                <a:srgbClr val="FFFFFF"/>
              </a:solidFill>
              <a:latin typeface="Century Gothic" panose="020B0502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" y="9366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点击此处添加标题，哎呀小小草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模板，请勿盗版。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336797" y="965201"/>
            <a:ext cx="3843869" cy="1913466"/>
          </a:xfrm>
          <a:prstGeom prst="roundRect">
            <a:avLst>
              <a:gd name="adj" fmla="val 4575"/>
            </a:avLst>
          </a:prstGeom>
          <a:solidFill>
            <a:srgbClr val="AACED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615026" y="2413000"/>
            <a:ext cx="931334" cy="931334"/>
          </a:xfrm>
          <a:prstGeom prst="ellipse">
            <a:avLst/>
          </a:prstGeom>
          <a:solidFill>
            <a:srgbClr val="AACED2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A</a:t>
            </a: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8"/>
          <p:cNvSpPr txBox="1"/>
          <p:nvPr/>
        </p:nvSpPr>
        <p:spPr>
          <a:xfrm>
            <a:off x="2702491" y="1686318"/>
            <a:ext cx="317337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哎呀小小草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请勿盗版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702490" y="1168401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2000" b="1" dirty="0">
                <a:solidFill>
                  <a:srgbClr val="FFFFFF"/>
                </a:solidFill>
                <a:latin typeface="Century Gothic" panose="020B0502020202020204"/>
                <a:ea typeface="微软雅黑" panose="020B0503020204020204" pitchFamily="34" charset="-122"/>
              </a:rPr>
              <a:t>点击此处添加标题</a:t>
            </a:r>
            <a:endParaRPr lang="en-US" altLang="zh-CN" sz="2000" b="1" dirty="0">
              <a:solidFill>
                <a:srgbClr val="FFFFFF"/>
              </a:solidFill>
              <a:latin typeface="Century Gothic" panose="020B0502020202020204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988419" y="963032"/>
            <a:ext cx="3843869" cy="1913466"/>
          </a:xfrm>
          <a:prstGeom prst="roundRect">
            <a:avLst>
              <a:gd name="adj" fmla="val 4575"/>
            </a:avLst>
          </a:prstGeom>
          <a:solidFill>
            <a:srgbClr val="FFBB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0266648" y="2410831"/>
            <a:ext cx="931334" cy="931334"/>
          </a:xfrm>
          <a:prstGeom prst="ellipse">
            <a:avLst/>
          </a:prstGeom>
          <a:solidFill>
            <a:srgbClr val="FFBBB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B</a:t>
            </a: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文本框 8"/>
          <p:cNvSpPr txBox="1"/>
          <p:nvPr/>
        </p:nvSpPr>
        <p:spPr>
          <a:xfrm>
            <a:off x="7354113" y="1684149"/>
            <a:ext cx="317337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哎呀小小草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请勿盗版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54112" y="116623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2000" b="1" dirty="0">
                <a:solidFill>
                  <a:srgbClr val="FFFFFF"/>
                </a:solidFill>
                <a:latin typeface="Century Gothic" panose="020B0502020202020204"/>
                <a:ea typeface="微软雅黑" panose="020B0503020204020204" pitchFamily="34" charset="-122"/>
              </a:rPr>
              <a:t>点击此处添加标题</a:t>
            </a:r>
            <a:endParaRPr lang="en-US" altLang="zh-CN" sz="2000" b="1" dirty="0">
              <a:solidFill>
                <a:srgbClr val="FFFFFF"/>
              </a:solidFill>
              <a:latin typeface="Century Gothic" panose="020B0502020202020204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963404" y="3607518"/>
            <a:ext cx="3843869" cy="1913466"/>
          </a:xfrm>
          <a:prstGeom prst="roundRect">
            <a:avLst>
              <a:gd name="adj" fmla="val 4575"/>
            </a:avLst>
          </a:prstGeom>
          <a:solidFill>
            <a:srgbClr val="FAA0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241633" y="5055317"/>
            <a:ext cx="931334" cy="931334"/>
          </a:xfrm>
          <a:prstGeom prst="ellipse">
            <a:avLst/>
          </a:prstGeom>
          <a:solidFill>
            <a:srgbClr val="FAA0AA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C</a:t>
            </a: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文本框 8"/>
          <p:cNvSpPr txBox="1"/>
          <p:nvPr/>
        </p:nvSpPr>
        <p:spPr>
          <a:xfrm>
            <a:off x="1329098" y="4328635"/>
            <a:ext cx="317337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哎呀小小草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请勿盗版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29097" y="381071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2000" b="1" dirty="0">
                <a:solidFill>
                  <a:srgbClr val="FFFFFF"/>
                </a:solidFill>
                <a:latin typeface="Century Gothic" panose="020B0502020202020204"/>
                <a:ea typeface="微软雅黑" panose="020B0503020204020204" pitchFamily="34" charset="-122"/>
              </a:rPr>
              <a:t>点击此处添加标题</a:t>
            </a:r>
            <a:endParaRPr lang="en-US" altLang="zh-CN" sz="2000" b="1" dirty="0">
              <a:solidFill>
                <a:srgbClr val="FFFFFF"/>
              </a:solidFill>
              <a:latin typeface="Century Gothic" panose="020B0502020202020204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615026" y="3605349"/>
            <a:ext cx="3843869" cy="1913466"/>
          </a:xfrm>
          <a:prstGeom prst="roundRect">
            <a:avLst>
              <a:gd name="adj" fmla="val 4575"/>
            </a:avLst>
          </a:prstGeom>
          <a:solidFill>
            <a:srgbClr val="009FB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893255" y="5053148"/>
            <a:ext cx="931334" cy="931334"/>
          </a:xfrm>
          <a:prstGeom prst="ellipse">
            <a:avLst/>
          </a:prstGeom>
          <a:solidFill>
            <a:srgbClr val="009FB8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D</a:t>
            </a: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文本框 8"/>
          <p:cNvSpPr txBox="1"/>
          <p:nvPr/>
        </p:nvSpPr>
        <p:spPr>
          <a:xfrm>
            <a:off x="5980720" y="4326466"/>
            <a:ext cx="317337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哎呀小小草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请勿盗版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980719" y="380854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2000" b="1" dirty="0">
                <a:solidFill>
                  <a:srgbClr val="FFFFFF"/>
                </a:solidFill>
                <a:latin typeface="Century Gothic" panose="020B0502020202020204"/>
                <a:ea typeface="微软雅黑" panose="020B0503020204020204" pitchFamily="34" charset="-122"/>
              </a:rPr>
              <a:t>点击此处添加标题</a:t>
            </a:r>
            <a:endParaRPr lang="en-US" altLang="zh-CN" sz="2000" b="1" dirty="0">
              <a:solidFill>
                <a:srgbClr val="FFFFFF"/>
              </a:solidFill>
              <a:latin typeface="Century Gothic" panose="020B0502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" y="9366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点击此处添加标题，哎呀小小草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模板，请勿盗版。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同心圆 6"/>
          <p:cNvSpPr/>
          <p:nvPr/>
        </p:nvSpPr>
        <p:spPr>
          <a:xfrm>
            <a:off x="1658847" y="1539496"/>
            <a:ext cx="3817937" cy="3817937"/>
          </a:xfrm>
          <a:prstGeom prst="donut">
            <a:avLst>
              <a:gd name="adj" fmla="val 762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988150" y="1129807"/>
            <a:ext cx="1159329" cy="115932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738168" y="4198104"/>
            <a:ext cx="1159329" cy="115932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2220" y="4198104"/>
            <a:ext cx="1159329" cy="115932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495740" y="2376388"/>
            <a:ext cx="2144150" cy="21441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标题</a:t>
            </a:r>
            <a:endParaRPr lang="zh-HK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76784" y="1434720"/>
            <a:ext cx="63344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/>
              <a:t>点击此处添加标题点击此处添加标题</a:t>
            </a:r>
            <a:endParaRPr lang="zh-CN" altLang="en-US" sz="2000" dirty="0"/>
          </a:p>
          <a:p>
            <a:pPr algn="ctr">
              <a:lnSpc>
                <a:spcPct val="200000"/>
              </a:lnSpc>
            </a:pPr>
            <a:r>
              <a:rPr lang="zh-CN" altLang="en-US" sz="2000" dirty="0"/>
              <a:t>点击此处添加标题点击此处添加标题</a:t>
            </a:r>
            <a:endParaRPr lang="zh-CN" altLang="en-US" sz="2000" dirty="0"/>
          </a:p>
          <a:p>
            <a:pPr algn="ctr">
              <a:lnSpc>
                <a:spcPct val="200000"/>
              </a:lnSpc>
            </a:pPr>
            <a:r>
              <a:rPr lang="zh-CN" altLang="en-US" sz="2000" dirty="0"/>
              <a:t>点击此处添加标题点击此处添加标题</a:t>
            </a:r>
            <a:endParaRPr lang="en-US" altLang="zh-CN" sz="2000" dirty="0"/>
          </a:p>
          <a:p>
            <a:pPr algn="ctr">
              <a:lnSpc>
                <a:spcPct val="200000"/>
              </a:lnSpc>
            </a:pPr>
            <a:r>
              <a:rPr lang="zh-CN" altLang="en-US" sz="2000" dirty="0"/>
              <a:t>点击此处添加标题点击此处添加标题</a:t>
            </a:r>
            <a:endParaRPr lang="zh-CN" altLang="en-US" sz="2000" dirty="0"/>
          </a:p>
          <a:p>
            <a:pPr algn="ctr">
              <a:lnSpc>
                <a:spcPct val="200000"/>
              </a:lnSpc>
            </a:pPr>
            <a:r>
              <a:rPr lang="zh-CN" altLang="en-US" sz="2000" dirty="0"/>
              <a:t>点击此处添加标题点击此处添加标题</a:t>
            </a:r>
            <a:endParaRPr lang="zh-CN" altLang="en-US" sz="2000" dirty="0"/>
          </a:p>
          <a:p>
            <a:pPr algn="ctr">
              <a:lnSpc>
                <a:spcPct val="200000"/>
              </a:lnSpc>
            </a:pPr>
            <a:r>
              <a:rPr lang="zh-CN" altLang="en-US" sz="2000" dirty="0"/>
              <a:t>哎呀小小草</a:t>
            </a:r>
            <a:r>
              <a:rPr lang="en-US" altLang="zh-CN" sz="2000" dirty="0"/>
              <a:t>PPT</a:t>
            </a:r>
            <a:r>
              <a:rPr lang="zh-CN" altLang="en-US" sz="2000" dirty="0"/>
              <a:t>模板，请勿盗版。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" y="9366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点击此处添加标题，哎呀小小草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模板，请勿盗版。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47675"/>
          <a:stretch>
            <a:fillRect/>
          </a:stretch>
        </p:blipFill>
        <p:spPr>
          <a:xfrm>
            <a:off x="27195" y="2281670"/>
            <a:ext cx="1428902" cy="27309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椭圆 7"/>
          <p:cNvSpPr/>
          <p:nvPr/>
        </p:nvSpPr>
        <p:spPr>
          <a:xfrm>
            <a:off x="2412999" y="1581061"/>
            <a:ext cx="918803" cy="9188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HK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331803" y="3238110"/>
            <a:ext cx="918803" cy="9188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HK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412999" y="4895159"/>
            <a:ext cx="918803" cy="9188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HK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428902" y="2317321"/>
            <a:ext cx="812800" cy="48260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663700" y="3697511"/>
            <a:ext cx="1460500" cy="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428902" y="4595102"/>
            <a:ext cx="812800" cy="48260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064609" y="1399603"/>
            <a:ext cx="47448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点击此处添加标题点击此处添加标题</a:t>
            </a:r>
            <a:endParaRPr lang="zh-CN" altLang="en-US" dirty="0"/>
          </a:p>
          <a:p>
            <a:pPr algn="ctr"/>
            <a:r>
              <a:rPr lang="zh-CN" altLang="en-US" dirty="0"/>
              <a:t>点击此处添加标题点击此处添加标题</a:t>
            </a:r>
            <a:endParaRPr lang="zh-CN" altLang="en-US" dirty="0"/>
          </a:p>
          <a:p>
            <a:pPr algn="ctr"/>
            <a:r>
              <a:rPr lang="zh-CN" altLang="en-US" dirty="0"/>
              <a:t>点击此处添加标题点击此处添加标题</a:t>
            </a:r>
            <a:endParaRPr lang="zh-CN" altLang="en-US" dirty="0"/>
          </a:p>
          <a:p>
            <a:pPr algn="ctr"/>
            <a:r>
              <a:rPr lang="zh-CN" altLang="en-US" dirty="0"/>
              <a:t>哎呀小小草</a:t>
            </a:r>
            <a:r>
              <a:rPr lang="en-US" altLang="zh-CN" dirty="0"/>
              <a:t>PPT</a:t>
            </a:r>
            <a:r>
              <a:rPr lang="zh-CN" altLang="en-US" dirty="0"/>
              <a:t>模板，请勿盗版。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064609" y="3117330"/>
            <a:ext cx="47448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点击此处添加标题点击此处添加标题</a:t>
            </a:r>
            <a:endParaRPr lang="zh-CN" altLang="en-US" dirty="0"/>
          </a:p>
          <a:p>
            <a:pPr algn="ctr"/>
            <a:r>
              <a:rPr lang="zh-CN" altLang="en-US" dirty="0"/>
              <a:t>点击此处添加标题点击此处添加标题</a:t>
            </a:r>
            <a:endParaRPr lang="zh-CN" altLang="en-US" dirty="0"/>
          </a:p>
          <a:p>
            <a:pPr algn="ctr"/>
            <a:r>
              <a:rPr lang="zh-CN" altLang="en-US" dirty="0"/>
              <a:t>点击此处添加标题点击此处添加标题</a:t>
            </a:r>
            <a:endParaRPr lang="zh-CN" altLang="en-US" dirty="0"/>
          </a:p>
          <a:p>
            <a:pPr algn="ctr"/>
            <a:r>
              <a:rPr lang="zh-CN" altLang="en-US" dirty="0"/>
              <a:t>哎呀小小草</a:t>
            </a:r>
            <a:r>
              <a:rPr lang="en-US" altLang="zh-CN" dirty="0"/>
              <a:t>PPT</a:t>
            </a:r>
            <a:r>
              <a:rPr lang="zh-CN" altLang="en-US" dirty="0"/>
              <a:t>模板，请勿盗版。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03099" y="4870476"/>
            <a:ext cx="47448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点击此处添加标题点击此处添加标题</a:t>
            </a:r>
            <a:endParaRPr lang="zh-CN" altLang="en-US" dirty="0"/>
          </a:p>
          <a:p>
            <a:pPr algn="ctr"/>
            <a:r>
              <a:rPr lang="zh-CN" altLang="en-US" dirty="0"/>
              <a:t>点击此处添加标题点击此处添加标题</a:t>
            </a:r>
            <a:endParaRPr lang="zh-CN" altLang="en-US" dirty="0"/>
          </a:p>
          <a:p>
            <a:pPr algn="ctr"/>
            <a:r>
              <a:rPr lang="zh-CN" altLang="en-US" dirty="0"/>
              <a:t>点击此处添加标题点击此处添加标题</a:t>
            </a:r>
            <a:endParaRPr lang="zh-CN" altLang="en-US" dirty="0"/>
          </a:p>
          <a:p>
            <a:pPr algn="ctr"/>
            <a:r>
              <a:rPr lang="zh-CN" altLang="en-US" dirty="0"/>
              <a:t>哎呀小小草</a:t>
            </a:r>
            <a:r>
              <a:rPr lang="en-US" altLang="zh-CN" dirty="0"/>
              <a:t>PPT</a:t>
            </a:r>
            <a:r>
              <a:rPr lang="zh-CN" altLang="en-US" dirty="0"/>
              <a:t>模板，请勿盗版。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" y="9366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点击此处添加标题，哎呀小小草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模板，请勿盗版。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任意多边形 8"/>
          <p:cNvSpPr/>
          <p:nvPr/>
        </p:nvSpPr>
        <p:spPr>
          <a:xfrm flipV="1">
            <a:off x="3514160" y="1702831"/>
            <a:ext cx="1976720" cy="1479180"/>
          </a:xfrm>
          <a:custGeom>
            <a:avLst/>
            <a:gdLst>
              <a:gd name="connsiteX0" fmla="*/ 0 w 1976720"/>
              <a:gd name="connsiteY0" fmla="*/ 1479180 h 1479180"/>
              <a:gd name="connsiteX1" fmla="*/ 793379 w 1976720"/>
              <a:gd name="connsiteY1" fmla="*/ 1479180 h 1479180"/>
              <a:gd name="connsiteX2" fmla="*/ 793377 w 1976720"/>
              <a:gd name="connsiteY2" fmla="*/ 1479176 h 1479180"/>
              <a:gd name="connsiteX3" fmla="*/ 1459008 w 1976720"/>
              <a:gd name="connsiteY3" fmla="*/ 1479176 h 1479180"/>
              <a:gd name="connsiteX4" fmla="*/ 1976720 w 1976720"/>
              <a:gd name="connsiteY4" fmla="*/ 961464 h 1479180"/>
              <a:gd name="connsiteX5" fmla="*/ 1459008 w 1976720"/>
              <a:gd name="connsiteY5" fmla="*/ 443752 h 1479180"/>
              <a:gd name="connsiteX6" fmla="*/ 242049 w 1976720"/>
              <a:gd name="connsiteY6" fmla="*/ 443753 h 1479180"/>
              <a:gd name="connsiteX7" fmla="*/ 242049 w 1976720"/>
              <a:gd name="connsiteY7" fmla="*/ 451278 h 1479180"/>
              <a:gd name="connsiteX8" fmla="*/ 0 w 1976720"/>
              <a:gd name="connsiteY8" fmla="*/ 0 h 147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6720" h="1479180">
                <a:moveTo>
                  <a:pt x="0" y="1479180"/>
                </a:moveTo>
                <a:lnTo>
                  <a:pt x="793379" y="1479180"/>
                </a:lnTo>
                <a:lnTo>
                  <a:pt x="793377" y="1479176"/>
                </a:lnTo>
                <a:lnTo>
                  <a:pt x="1459008" y="1479176"/>
                </a:lnTo>
                <a:cubicBezTo>
                  <a:pt x="1744932" y="1479176"/>
                  <a:pt x="1976720" y="1247388"/>
                  <a:pt x="1976720" y="961464"/>
                </a:cubicBezTo>
                <a:cubicBezTo>
                  <a:pt x="1976720" y="675540"/>
                  <a:pt x="1744932" y="443752"/>
                  <a:pt x="1459008" y="443752"/>
                </a:cubicBezTo>
                <a:cubicBezTo>
                  <a:pt x="1053355" y="443752"/>
                  <a:pt x="647702" y="443753"/>
                  <a:pt x="242049" y="443753"/>
                </a:cubicBezTo>
                <a:lnTo>
                  <a:pt x="242049" y="4512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9"/>
          <p:cNvSpPr/>
          <p:nvPr/>
        </p:nvSpPr>
        <p:spPr>
          <a:xfrm flipV="1">
            <a:off x="3514160" y="3719890"/>
            <a:ext cx="1976720" cy="1479180"/>
          </a:xfrm>
          <a:custGeom>
            <a:avLst/>
            <a:gdLst>
              <a:gd name="connsiteX0" fmla="*/ 0 w 1976720"/>
              <a:gd name="connsiteY0" fmla="*/ 1479180 h 1479180"/>
              <a:gd name="connsiteX1" fmla="*/ 793379 w 1976720"/>
              <a:gd name="connsiteY1" fmla="*/ 1479180 h 1479180"/>
              <a:gd name="connsiteX2" fmla="*/ 793377 w 1976720"/>
              <a:gd name="connsiteY2" fmla="*/ 1479176 h 1479180"/>
              <a:gd name="connsiteX3" fmla="*/ 1459008 w 1976720"/>
              <a:gd name="connsiteY3" fmla="*/ 1479176 h 1479180"/>
              <a:gd name="connsiteX4" fmla="*/ 1976720 w 1976720"/>
              <a:gd name="connsiteY4" fmla="*/ 961464 h 1479180"/>
              <a:gd name="connsiteX5" fmla="*/ 1459008 w 1976720"/>
              <a:gd name="connsiteY5" fmla="*/ 443752 h 1479180"/>
              <a:gd name="connsiteX6" fmla="*/ 242049 w 1976720"/>
              <a:gd name="connsiteY6" fmla="*/ 443753 h 1479180"/>
              <a:gd name="connsiteX7" fmla="*/ 242049 w 1976720"/>
              <a:gd name="connsiteY7" fmla="*/ 451278 h 1479180"/>
              <a:gd name="connsiteX8" fmla="*/ 0 w 1976720"/>
              <a:gd name="connsiteY8" fmla="*/ 0 h 147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6720" h="1479180">
                <a:moveTo>
                  <a:pt x="0" y="1479180"/>
                </a:moveTo>
                <a:lnTo>
                  <a:pt x="793379" y="1479180"/>
                </a:lnTo>
                <a:lnTo>
                  <a:pt x="793377" y="1479176"/>
                </a:lnTo>
                <a:lnTo>
                  <a:pt x="1459008" y="1479176"/>
                </a:lnTo>
                <a:cubicBezTo>
                  <a:pt x="1744932" y="1479176"/>
                  <a:pt x="1976720" y="1247388"/>
                  <a:pt x="1976720" y="961464"/>
                </a:cubicBezTo>
                <a:cubicBezTo>
                  <a:pt x="1976720" y="675540"/>
                  <a:pt x="1744932" y="443752"/>
                  <a:pt x="1459008" y="443752"/>
                </a:cubicBezTo>
                <a:cubicBezTo>
                  <a:pt x="1053355" y="443752"/>
                  <a:pt x="647702" y="443753"/>
                  <a:pt x="242049" y="443753"/>
                </a:cubicBezTo>
                <a:lnTo>
                  <a:pt x="242049" y="4512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10"/>
          <p:cNvSpPr/>
          <p:nvPr/>
        </p:nvSpPr>
        <p:spPr>
          <a:xfrm flipH="1" flipV="1">
            <a:off x="6230467" y="1702831"/>
            <a:ext cx="1976720" cy="1479180"/>
          </a:xfrm>
          <a:custGeom>
            <a:avLst/>
            <a:gdLst>
              <a:gd name="connsiteX0" fmla="*/ 0 w 1976720"/>
              <a:gd name="connsiteY0" fmla="*/ 1479180 h 1479180"/>
              <a:gd name="connsiteX1" fmla="*/ 793379 w 1976720"/>
              <a:gd name="connsiteY1" fmla="*/ 1479180 h 1479180"/>
              <a:gd name="connsiteX2" fmla="*/ 793377 w 1976720"/>
              <a:gd name="connsiteY2" fmla="*/ 1479176 h 1479180"/>
              <a:gd name="connsiteX3" fmla="*/ 1459008 w 1976720"/>
              <a:gd name="connsiteY3" fmla="*/ 1479176 h 1479180"/>
              <a:gd name="connsiteX4" fmla="*/ 1976720 w 1976720"/>
              <a:gd name="connsiteY4" fmla="*/ 961464 h 1479180"/>
              <a:gd name="connsiteX5" fmla="*/ 1459008 w 1976720"/>
              <a:gd name="connsiteY5" fmla="*/ 443752 h 1479180"/>
              <a:gd name="connsiteX6" fmla="*/ 242049 w 1976720"/>
              <a:gd name="connsiteY6" fmla="*/ 443753 h 1479180"/>
              <a:gd name="connsiteX7" fmla="*/ 242049 w 1976720"/>
              <a:gd name="connsiteY7" fmla="*/ 451278 h 1479180"/>
              <a:gd name="connsiteX8" fmla="*/ 0 w 1976720"/>
              <a:gd name="connsiteY8" fmla="*/ 0 h 147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6720" h="1479180">
                <a:moveTo>
                  <a:pt x="0" y="1479180"/>
                </a:moveTo>
                <a:lnTo>
                  <a:pt x="793379" y="1479180"/>
                </a:lnTo>
                <a:lnTo>
                  <a:pt x="793377" y="1479176"/>
                </a:lnTo>
                <a:lnTo>
                  <a:pt x="1459008" y="1479176"/>
                </a:lnTo>
                <a:cubicBezTo>
                  <a:pt x="1744932" y="1479176"/>
                  <a:pt x="1976720" y="1247388"/>
                  <a:pt x="1976720" y="961464"/>
                </a:cubicBezTo>
                <a:cubicBezTo>
                  <a:pt x="1976720" y="675540"/>
                  <a:pt x="1744932" y="443752"/>
                  <a:pt x="1459008" y="443752"/>
                </a:cubicBezTo>
                <a:cubicBezTo>
                  <a:pt x="1053355" y="443752"/>
                  <a:pt x="647702" y="443753"/>
                  <a:pt x="242049" y="443753"/>
                </a:cubicBezTo>
                <a:lnTo>
                  <a:pt x="242049" y="4512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11"/>
          <p:cNvSpPr/>
          <p:nvPr/>
        </p:nvSpPr>
        <p:spPr>
          <a:xfrm flipH="1" flipV="1">
            <a:off x="6230467" y="3719890"/>
            <a:ext cx="1976720" cy="1479180"/>
          </a:xfrm>
          <a:custGeom>
            <a:avLst/>
            <a:gdLst>
              <a:gd name="connsiteX0" fmla="*/ 0 w 1976720"/>
              <a:gd name="connsiteY0" fmla="*/ 1479180 h 1479180"/>
              <a:gd name="connsiteX1" fmla="*/ 793379 w 1976720"/>
              <a:gd name="connsiteY1" fmla="*/ 1479180 h 1479180"/>
              <a:gd name="connsiteX2" fmla="*/ 793377 w 1976720"/>
              <a:gd name="connsiteY2" fmla="*/ 1479176 h 1479180"/>
              <a:gd name="connsiteX3" fmla="*/ 1459008 w 1976720"/>
              <a:gd name="connsiteY3" fmla="*/ 1479176 h 1479180"/>
              <a:gd name="connsiteX4" fmla="*/ 1976720 w 1976720"/>
              <a:gd name="connsiteY4" fmla="*/ 961464 h 1479180"/>
              <a:gd name="connsiteX5" fmla="*/ 1459008 w 1976720"/>
              <a:gd name="connsiteY5" fmla="*/ 443752 h 1479180"/>
              <a:gd name="connsiteX6" fmla="*/ 242049 w 1976720"/>
              <a:gd name="connsiteY6" fmla="*/ 443753 h 1479180"/>
              <a:gd name="connsiteX7" fmla="*/ 242049 w 1976720"/>
              <a:gd name="connsiteY7" fmla="*/ 451278 h 1479180"/>
              <a:gd name="connsiteX8" fmla="*/ 0 w 1976720"/>
              <a:gd name="connsiteY8" fmla="*/ 0 h 147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6720" h="1479180">
                <a:moveTo>
                  <a:pt x="0" y="1479180"/>
                </a:moveTo>
                <a:lnTo>
                  <a:pt x="793379" y="1479180"/>
                </a:lnTo>
                <a:lnTo>
                  <a:pt x="793377" y="1479176"/>
                </a:lnTo>
                <a:lnTo>
                  <a:pt x="1459008" y="1479176"/>
                </a:lnTo>
                <a:cubicBezTo>
                  <a:pt x="1744932" y="1479176"/>
                  <a:pt x="1976720" y="1247388"/>
                  <a:pt x="1976720" y="961464"/>
                </a:cubicBezTo>
                <a:cubicBezTo>
                  <a:pt x="1976720" y="675540"/>
                  <a:pt x="1744932" y="443752"/>
                  <a:pt x="1459008" y="443752"/>
                </a:cubicBezTo>
                <a:cubicBezTo>
                  <a:pt x="1053355" y="443752"/>
                  <a:pt x="647702" y="443753"/>
                  <a:pt x="242049" y="443753"/>
                </a:cubicBezTo>
                <a:lnTo>
                  <a:pt x="242049" y="4512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833221" y="1486855"/>
            <a:ext cx="9444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800" b="1" dirty="0">
                <a:solidFill>
                  <a:schemeClr val="accent1"/>
                </a:solidFill>
              </a:rPr>
              <a:t>01</a:t>
            </a:r>
            <a:endParaRPr lang="zh-CN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833221" y="3711048"/>
            <a:ext cx="9444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800" b="1" dirty="0">
                <a:solidFill>
                  <a:schemeClr val="accent3"/>
                </a:solidFill>
              </a:rPr>
              <a:t>02</a:t>
            </a:r>
            <a:endParaRPr lang="zh-CN" altLang="en-US" sz="4800" b="1" dirty="0">
              <a:solidFill>
                <a:schemeClr val="accent3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943636" y="1521253"/>
            <a:ext cx="944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accent2"/>
                </a:solidFill>
              </a:rPr>
              <a:t>03</a:t>
            </a:r>
            <a:endParaRPr lang="zh-CN" altLang="en-US" sz="4800" b="1" dirty="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943636" y="3605670"/>
            <a:ext cx="944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accent4"/>
                </a:solidFill>
              </a:rPr>
              <a:t>04</a:t>
            </a:r>
            <a:endParaRPr lang="zh-CN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558477" y="197664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标题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116824" y="204020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标题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16824" y="39943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标题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500299" y="402473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标题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71550" y="2543064"/>
            <a:ext cx="242024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哎呀小小草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请勿盗版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71550" y="4674685"/>
            <a:ext cx="242024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哎呀小小草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请勿盗版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216971" y="2543064"/>
            <a:ext cx="242024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哎呀小小草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请勿盗版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16971" y="4674685"/>
            <a:ext cx="242024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哎呀小小草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请勿盗版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" y="9366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点击此处添加标题，哎呀小小草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模板，请勿盗版。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右箭头标注 26"/>
          <p:cNvSpPr/>
          <p:nvPr/>
        </p:nvSpPr>
        <p:spPr>
          <a:xfrm>
            <a:off x="5995989" y="2349463"/>
            <a:ext cx="2116325" cy="1939966"/>
          </a:xfrm>
          <a:prstGeom prst="rightArrowCallout">
            <a:avLst/>
          </a:prstGeom>
          <a:solidFill>
            <a:srgbClr val="0CC1B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左箭头标注 27"/>
          <p:cNvSpPr/>
          <p:nvPr/>
        </p:nvSpPr>
        <p:spPr>
          <a:xfrm>
            <a:off x="3720810" y="2349463"/>
            <a:ext cx="2121348" cy="1939966"/>
          </a:xfrm>
          <a:prstGeom prst="leftArrowCallou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9" name="组合 9"/>
          <p:cNvGrpSpPr/>
          <p:nvPr/>
        </p:nvGrpSpPr>
        <p:grpSpPr>
          <a:xfrm>
            <a:off x="4732338" y="3104369"/>
            <a:ext cx="655840" cy="430154"/>
            <a:chOff x="4302125" y="3251994"/>
            <a:chExt cx="539750" cy="354012"/>
          </a:xfrm>
          <a:solidFill>
            <a:srgbClr val="FFFFFF"/>
          </a:solidFill>
        </p:grpSpPr>
        <p:sp>
          <p:nvSpPr>
            <p:cNvPr id="30" name="Freeform 444"/>
            <p:cNvSpPr>
              <a:spLocks noEditPoints="1"/>
            </p:cNvSpPr>
            <p:nvPr/>
          </p:nvSpPr>
          <p:spPr bwMode="auto">
            <a:xfrm>
              <a:off x="4302125" y="3366294"/>
              <a:ext cx="539750" cy="239712"/>
            </a:xfrm>
            <a:custGeom>
              <a:avLst/>
              <a:gdLst>
                <a:gd name="T0" fmla="*/ 112 w 340"/>
                <a:gd name="T1" fmla="*/ 127 h 151"/>
                <a:gd name="T2" fmla="*/ 122 w 340"/>
                <a:gd name="T3" fmla="*/ 123 h 151"/>
                <a:gd name="T4" fmla="*/ 126 w 340"/>
                <a:gd name="T5" fmla="*/ 113 h 151"/>
                <a:gd name="T6" fmla="*/ 126 w 340"/>
                <a:gd name="T7" fmla="*/ 37 h 151"/>
                <a:gd name="T8" fmla="*/ 122 w 340"/>
                <a:gd name="T9" fmla="*/ 28 h 151"/>
                <a:gd name="T10" fmla="*/ 112 w 340"/>
                <a:gd name="T11" fmla="*/ 24 h 151"/>
                <a:gd name="T12" fmla="*/ 36 w 340"/>
                <a:gd name="T13" fmla="*/ 24 h 151"/>
                <a:gd name="T14" fmla="*/ 27 w 340"/>
                <a:gd name="T15" fmla="*/ 28 h 151"/>
                <a:gd name="T16" fmla="*/ 23 w 340"/>
                <a:gd name="T17" fmla="*/ 37 h 151"/>
                <a:gd name="T18" fmla="*/ 23 w 340"/>
                <a:gd name="T19" fmla="*/ 113 h 151"/>
                <a:gd name="T20" fmla="*/ 27 w 340"/>
                <a:gd name="T21" fmla="*/ 123 h 151"/>
                <a:gd name="T22" fmla="*/ 36 w 340"/>
                <a:gd name="T23" fmla="*/ 127 h 151"/>
                <a:gd name="T24" fmla="*/ 302 w 340"/>
                <a:gd name="T25" fmla="*/ 127 h 151"/>
                <a:gd name="T26" fmla="*/ 307 w 340"/>
                <a:gd name="T27" fmla="*/ 126 h 151"/>
                <a:gd name="T28" fmla="*/ 314 w 340"/>
                <a:gd name="T29" fmla="*/ 118 h 151"/>
                <a:gd name="T30" fmla="*/ 315 w 340"/>
                <a:gd name="T31" fmla="*/ 37 h 151"/>
                <a:gd name="T32" fmla="*/ 314 w 340"/>
                <a:gd name="T33" fmla="*/ 32 h 151"/>
                <a:gd name="T34" fmla="*/ 307 w 340"/>
                <a:gd name="T35" fmla="*/ 26 h 151"/>
                <a:gd name="T36" fmla="*/ 226 w 340"/>
                <a:gd name="T37" fmla="*/ 24 h 151"/>
                <a:gd name="T38" fmla="*/ 221 w 340"/>
                <a:gd name="T39" fmla="*/ 26 h 151"/>
                <a:gd name="T40" fmla="*/ 214 w 340"/>
                <a:gd name="T41" fmla="*/ 32 h 151"/>
                <a:gd name="T42" fmla="*/ 212 w 340"/>
                <a:gd name="T43" fmla="*/ 113 h 151"/>
                <a:gd name="T44" fmla="*/ 214 w 340"/>
                <a:gd name="T45" fmla="*/ 118 h 151"/>
                <a:gd name="T46" fmla="*/ 221 w 340"/>
                <a:gd name="T47" fmla="*/ 126 h 151"/>
                <a:gd name="T48" fmla="*/ 302 w 340"/>
                <a:gd name="T49" fmla="*/ 127 h 151"/>
                <a:gd name="T50" fmla="*/ 340 w 340"/>
                <a:gd name="T51" fmla="*/ 131 h 151"/>
                <a:gd name="T52" fmla="*/ 339 w 340"/>
                <a:gd name="T53" fmla="*/ 136 h 151"/>
                <a:gd name="T54" fmla="*/ 334 w 340"/>
                <a:gd name="T55" fmla="*/ 144 h 151"/>
                <a:gd name="T56" fmla="*/ 324 w 340"/>
                <a:gd name="T57" fmla="*/ 151 h 151"/>
                <a:gd name="T58" fmla="*/ 209 w 340"/>
                <a:gd name="T59" fmla="*/ 151 h 151"/>
                <a:gd name="T60" fmla="*/ 204 w 340"/>
                <a:gd name="T61" fmla="*/ 151 h 151"/>
                <a:gd name="T62" fmla="*/ 195 w 340"/>
                <a:gd name="T63" fmla="*/ 144 h 151"/>
                <a:gd name="T64" fmla="*/ 189 w 340"/>
                <a:gd name="T65" fmla="*/ 136 h 151"/>
                <a:gd name="T66" fmla="*/ 189 w 340"/>
                <a:gd name="T67" fmla="*/ 76 h 151"/>
                <a:gd name="T68" fmla="*/ 150 w 340"/>
                <a:gd name="T69" fmla="*/ 131 h 151"/>
                <a:gd name="T70" fmla="*/ 150 w 340"/>
                <a:gd name="T71" fmla="*/ 136 h 151"/>
                <a:gd name="T72" fmla="*/ 145 w 340"/>
                <a:gd name="T73" fmla="*/ 144 h 151"/>
                <a:gd name="T74" fmla="*/ 135 w 340"/>
                <a:gd name="T75" fmla="*/ 151 h 151"/>
                <a:gd name="T76" fmla="*/ 18 w 340"/>
                <a:gd name="T77" fmla="*/ 151 h 151"/>
                <a:gd name="T78" fmla="*/ 15 w 340"/>
                <a:gd name="T79" fmla="*/ 151 h 151"/>
                <a:gd name="T80" fmla="*/ 5 w 340"/>
                <a:gd name="T81" fmla="*/ 144 h 151"/>
                <a:gd name="T82" fmla="*/ 0 w 340"/>
                <a:gd name="T83" fmla="*/ 136 h 151"/>
                <a:gd name="T84" fmla="*/ 0 w 340"/>
                <a:gd name="T85" fmla="*/ 19 h 151"/>
                <a:gd name="T86" fmla="*/ 0 w 340"/>
                <a:gd name="T87" fmla="*/ 15 h 151"/>
                <a:gd name="T88" fmla="*/ 5 w 340"/>
                <a:gd name="T89" fmla="*/ 5 h 151"/>
                <a:gd name="T90" fmla="*/ 15 w 340"/>
                <a:gd name="T91" fmla="*/ 0 h 151"/>
                <a:gd name="T92" fmla="*/ 131 w 340"/>
                <a:gd name="T93" fmla="*/ 0 h 151"/>
                <a:gd name="T94" fmla="*/ 135 w 340"/>
                <a:gd name="T95" fmla="*/ 0 h 151"/>
                <a:gd name="T96" fmla="*/ 145 w 340"/>
                <a:gd name="T97" fmla="*/ 5 h 151"/>
                <a:gd name="T98" fmla="*/ 150 w 340"/>
                <a:gd name="T99" fmla="*/ 15 h 151"/>
                <a:gd name="T100" fmla="*/ 150 w 340"/>
                <a:gd name="T101" fmla="*/ 51 h 151"/>
                <a:gd name="T102" fmla="*/ 189 w 340"/>
                <a:gd name="T103" fmla="*/ 19 h 151"/>
                <a:gd name="T104" fmla="*/ 189 w 340"/>
                <a:gd name="T105" fmla="*/ 15 h 151"/>
                <a:gd name="T106" fmla="*/ 195 w 340"/>
                <a:gd name="T107" fmla="*/ 5 h 151"/>
                <a:gd name="T108" fmla="*/ 204 w 340"/>
                <a:gd name="T109" fmla="*/ 0 h 151"/>
                <a:gd name="T110" fmla="*/ 320 w 340"/>
                <a:gd name="T111" fmla="*/ 0 h 151"/>
                <a:gd name="T112" fmla="*/ 324 w 340"/>
                <a:gd name="T113" fmla="*/ 0 h 151"/>
                <a:gd name="T114" fmla="*/ 334 w 340"/>
                <a:gd name="T115" fmla="*/ 5 h 151"/>
                <a:gd name="T116" fmla="*/ 339 w 340"/>
                <a:gd name="T117" fmla="*/ 15 h 151"/>
                <a:gd name="T118" fmla="*/ 340 w 340"/>
                <a:gd name="T119" fmla="*/ 1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0" h="151">
                  <a:moveTo>
                    <a:pt x="112" y="127"/>
                  </a:moveTo>
                  <a:lnTo>
                    <a:pt x="112" y="127"/>
                  </a:lnTo>
                  <a:lnTo>
                    <a:pt x="117" y="126"/>
                  </a:lnTo>
                  <a:lnTo>
                    <a:pt x="122" y="123"/>
                  </a:lnTo>
                  <a:lnTo>
                    <a:pt x="125" y="118"/>
                  </a:lnTo>
                  <a:lnTo>
                    <a:pt x="126" y="113"/>
                  </a:lnTo>
                  <a:lnTo>
                    <a:pt x="126" y="37"/>
                  </a:lnTo>
                  <a:lnTo>
                    <a:pt x="126" y="37"/>
                  </a:lnTo>
                  <a:lnTo>
                    <a:pt x="125" y="32"/>
                  </a:lnTo>
                  <a:lnTo>
                    <a:pt x="122" y="28"/>
                  </a:lnTo>
                  <a:lnTo>
                    <a:pt x="117" y="26"/>
                  </a:lnTo>
                  <a:lnTo>
                    <a:pt x="11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1" y="26"/>
                  </a:lnTo>
                  <a:lnTo>
                    <a:pt x="27" y="28"/>
                  </a:lnTo>
                  <a:lnTo>
                    <a:pt x="25" y="32"/>
                  </a:lnTo>
                  <a:lnTo>
                    <a:pt x="23" y="37"/>
                  </a:lnTo>
                  <a:lnTo>
                    <a:pt x="23" y="113"/>
                  </a:lnTo>
                  <a:lnTo>
                    <a:pt x="23" y="113"/>
                  </a:lnTo>
                  <a:lnTo>
                    <a:pt x="25" y="118"/>
                  </a:lnTo>
                  <a:lnTo>
                    <a:pt x="27" y="123"/>
                  </a:lnTo>
                  <a:lnTo>
                    <a:pt x="31" y="126"/>
                  </a:lnTo>
                  <a:lnTo>
                    <a:pt x="36" y="127"/>
                  </a:lnTo>
                  <a:lnTo>
                    <a:pt x="112" y="127"/>
                  </a:lnTo>
                  <a:close/>
                  <a:moveTo>
                    <a:pt x="302" y="127"/>
                  </a:moveTo>
                  <a:lnTo>
                    <a:pt x="302" y="127"/>
                  </a:lnTo>
                  <a:lnTo>
                    <a:pt x="307" y="126"/>
                  </a:lnTo>
                  <a:lnTo>
                    <a:pt x="311" y="123"/>
                  </a:lnTo>
                  <a:lnTo>
                    <a:pt x="314" y="118"/>
                  </a:lnTo>
                  <a:lnTo>
                    <a:pt x="315" y="113"/>
                  </a:lnTo>
                  <a:lnTo>
                    <a:pt x="315" y="37"/>
                  </a:lnTo>
                  <a:lnTo>
                    <a:pt x="315" y="37"/>
                  </a:lnTo>
                  <a:lnTo>
                    <a:pt x="314" y="32"/>
                  </a:lnTo>
                  <a:lnTo>
                    <a:pt x="311" y="28"/>
                  </a:lnTo>
                  <a:lnTo>
                    <a:pt x="307" y="26"/>
                  </a:lnTo>
                  <a:lnTo>
                    <a:pt x="302" y="24"/>
                  </a:lnTo>
                  <a:lnTo>
                    <a:pt x="226" y="24"/>
                  </a:lnTo>
                  <a:lnTo>
                    <a:pt x="226" y="24"/>
                  </a:lnTo>
                  <a:lnTo>
                    <a:pt x="221" y="26"/>
                  </a:lnTo>
                  <a:lnTo>
                    <a:pt x="217" y="28"/>
                  </a:lnTo>
                  <a:lnTo>
                    <a:pt x="214" y="32"/>
                  </a:lnTo>
                  <a:lnTo>
                    <a:pt x="212" y="37"/>
                  </a:lnTo>
                  <a:lnTo>
                    <a:pt x="212" y="113"/>
                  </a:lnTo>
                  <a:lnTo>
                    <a:pt x="212" y="113"/>
                  </a:lnTo>
                  <a:lnTo>
                    <a:pt x="214" y="118"/>
                  </a:lnTo>
                  <a:lnTo>
                    <a:pt x="217" y="123"/>
                  </a:lnTo>
                  <a:lnTo>
                    <a:pt x="221" y="126"/>
                  </a:lnTo>
                  <a:lnTo>
                    <a:pt x="226" y="127"/>
                  </a:lnTo>
                  <a:lnTo>
                    <a:pt x="302" y="127"/>
                  </a:lnTo>
                  <a:close/>
                  <a:moveTo>
                    <a:pt x="340" y="19"/>
                  </a:moveTo>
                  <a:lnTo>
                    <a:pt x="340" y="131"/>
                  </a:lnTo>
                  <a:lnTo>
                    <a:pt x="340" y="131"/>
                  </a:lnTo>
                  <a:lnTo>
                    <a:pt x="339" y="136"/>
                  </a:lnTo>
                  <a:lnTo>
                    <a:pt x="337" y="139"/>
                  </a:lnTo>
                  <a:lnTo>
                    <a:pt x="334" y="144"/>
                  </a:lnTo>
                  <a:lnTo>
                    <a:pt x="327" y="149"/>
                  </a:lnTo>
                  <a:lnTo>
                    <a:pt x="324" y="151"/>
                  </a:lnTo>
                  <a:lnTo>
                    <a:pt x="320" y="151"/>
                  </a:lnTo>
                  <a:lnTo>
                    <a:pt x="209" y="151"/>
                  </a:lnTo>
                  <a:lnTo>
                    <a:pt x="209" y="151"/>
                  </a:lnTo>
                  <a:lnTo>
                    <a:pt x="204" y="151"/>
                  </a:lnTo>
                  <a:lnTo>
                    <a:pt x="200" y="149"/>
                  </a:lnTo>
                  <a:lnTo>
                    <a:pt x="195" y="144"/>
                  </a:lnTo>
                  <a:lnTo>
                    <a:pt x="190" y="139"/>
                  </a:lnTo>
                  <a:lnTo>
                    <a:pt x="189" y="136"/>
                  </a:lnTo>
                  <a:lnTo>
                    <a:pt x="189" y="131"/>
                  </a:lnTo>
                  <a:lnTo>
                    <a:pt x="189" y="76"/>
                  </a:lnTo>
                  <a:lnTo>
                    <a:pt x="150" y="76"/>
                  </a:lnTo>
                  <a:lnTo>
                    <a:pt x="150" y="131"/>
                  </a:lnTo>
                  <a:lnTo>
                    <a:pt x="150" y="131"/>
                  </a:lnTo>
                  <a:lnTo>
                    <a:pt x="150" y="136"/>
                  </a:lnTo>
                  <a:lnTo>
                    <a:pt x="148" y="139"/>
                  </a:lnTo>
                  <a:lnTo>
                    <a:pt x="145" y="144"/>
                  </a:lnTo>
                  <a:lnTo>
                    <a:pt x="138" y="149"/>
                  </a:lnTo>
                  <a:lnTo>
                    <a:pt x="135" y="151"/>
                  </a:lnTo>
                  <a:lnTo>
                    <a:pt x="131" y="151"/>
                  </a:lnTo>
                  <a:lnTo>
                    <a:pt x="18" y="151"/>
                  </a:lnTo>
                  <a:lnTo>
                    <a:pt x="18" y="151"/>
                  </a:lnTo>
                  <a:lnTo>
                    <a:pt x="15" y="151"/>
                  </a:lnTo>
                  <a:lnTo>
                    <a:pt x="11" y="149"/>
                  </a:lnTo>
                  <a:lnTo>
                    <a:pt x="5" y="144"/>
                  </a:lnTo>
                  <a:lnTo>
                    <a:pt x="1" y="139"/>
                  </a:lnTo>
                  <a:lnTo>
                    <a:pt x="0" y="136"/>
                  </a:lnTo>
                  <a:lnTo>
                    <a:pt x="0" y="13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1" y="12"/>
                  </a:lnTo>
                  <a:lnTo>
                    <a:pt x="5" y="5"/>
                  </a:lnTo>
                  <a:lnTo>
                    <a:pt x="11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5" y="0"/>
                  </a:lnTo>
                  <a:lnTo>
                    <a:pt x="138" y="2"/>
                  </a:lnTo>
                  <a:lnTo>
                    <a:pt x="145" y="5"/>
                  </a:lnTo>
                  <a:lnTo>
                    <a:pt x="148" y="12"/>
                  </a:lnTo>
                  <a:lnTo>
                    <a:pt x="150" y="15"/>
                  </a:lnTo>
                  <a:lnTo>
                    <a:pt x="150" y="19"/>
                  </a:lnTo>
                  <a:lnTo>
                    <a:pt x="150" y="51"/>
                  </a:lnTo>
                  <a:lnTo>
                    <a:pt x="189" y="51"/>
                  </a:lnTo>
                  <a:lnTo>
                    <a:pt x="189" y="19"/>
                  </a:lnTo>
                  <a:lnTo>
                    <a:pt x="189" y="19"/>
                  </a:lnTo>
                  <a:lnTo>
                    <a:pt x="189" y="15"/>
                  </a:lnTo>
                  <a:lnTo>
                    <a:pt x="190" y="12"/>
                  </a:lnTo>
                  <a:lnTo>
                    <a:pt x="195" y="5"/>
                  </a:lnTo>
                  <a:lnTo>
                    <a:pt x="200" y="2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24" y="0"/>
                  </a:lnTo>
                  <a:lnTo>
                    <a:pt x="327" y="2"/>
                  </a:lnTo>
                  <a:lnTo>
                    <a:pt x="334" y="5"/>
                  </a:lnTo>
                  <a:lnTo>
                    <a:pt x="337" y="12"/>
                  </a:lnTo>
                  <a:lnTo>
                    <a:pt x="339" y="15"/>
                  </a:lnTo>
                  <a:lnTo>
                    <a:pt x="340" y="19"/>
                  </a:lnTo>
                  <a:lnTo>
                    <a:pt x="34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Freeform 445"/>
            <p:cNvSpPr/>
            <p:nvPr/>
          </p:nvSpPr>
          <p:spPr bwMode="auto">
            <a:xfrm>
              <a:off x="4594225" y="3251994"/>
              <a:ext cx="195263" cy="104775"/>
            </a:xfrm>
            <a:custGeom>
              <a:avLst/>
              <a:gdLst>
                <a:gd name="T0" fmla="*/ 123 w 123"/>
                <a:gd name="T1" fmla="*/ 66 h 66"/>
                <a:gd name="T2" fmla="*/ 91 w 123"/>
                <a:gd name="T3" fmla="*/ 66 h 66"/>
                <a:gd name="T4" fmla="*/ 33 w 123"/>
                <a:gd name="T5" fmla="*/ 17 h 66"/>
                <a:gd name="T6" fmla="*/ 18 w 123"/>
                <a:gd name="T7" fmla="*/ 17 h 66"/>
                <a:gd name="T8" fmla="*/ 18 w 123"/>
                <a:gd name="T9" fmla="*/ 32 h 66"/>
                <a:gd name="T10" fmla="*/ 0 w 123"/>
                <a:gd name="T11" fmla="*/ 32 h 66"/>
                <a:gd name="T12" fmla="*/ 0 w 123"/>
                <a:gd name="T13" fmla="*/ 32 h 66"/>
                <a:gd name="T14" fmla="*/ 0 w 123"/>
                <a:gd name="T15" fmla="*/ 19 h 66"/>
                <a:gd name="T16" fmla="*/ 0 w 123"/>
                <a:gd name="T17" fmla="*/ 19 h 66"/>
                <a:gd name="T18" fmla="*/ 1 w 123"/>
                <a:gd name="T19" fmla="*/ 12 h 66"/>
                <a:gd name="T20" fmla="*/ 3 w 123"/>
                <a:gd name="T21" fmla="*/ 9 h 66"/>
                <a:gd name="T22" fmla="*/ 6 w 123"/>
                <a:gd name="T23" fmla="*/ 5 h 66"/>
                <a:gd name="T24" fmla="*/ 8 w 123"/>
                <a:gd name="T25" fmla="*/ 2 h 66"/>
                <a:gd name="T26" fmla="*/ 15 w 123"/>
                <a:gd name="T27" fmla="*/ 1 h 66"/>
                <a:gd name="T28" fmla="*/ 18 w 123"/>
                <a:gd name="T29" fmla="*/ 0 h 66"/>
                <a:gd name="T30" fmla="*/ 41 w 123"/>
                <a:gd name="T31" fmla="*/ 0 h 66"/>
                <a:gd name="T32" fmla="*/ 123 w 123"/>
                <a:gd name="T3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" h="66">
                  <a:moveTo>
                    <a:pt x="123" y="66"/>
                  </a:moveTo>
                  <a:lnTo>
                    <a:pt x="91" y="66"/>
                  </a:lnTo>
                  <a:lnTo>
                    <a:pt x="33" y="17"/>
                  </a:lnTo>
                  <a:lnTo>
                    <a:pt x="18" y="17"/>
                  </a:lnTo>
                  <a:lnTo>
                    <a:pt x="18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3" y="9"/>
                  </a:lnTo>
                  <a:lnTo>
                    <a:pt x="6" y="5"/>
                  </a:lnTo>
                  <a:lnTo>
                    <a:pt x="8" y="2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41" y="0"/>
                  </a:lnTo>
                  <a:lnTo>
                    <a:pt x="123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Freeform 446"/>
            <p:cNvSpPr/>
            <p:nvPr/>
          </p:nvSpPr>
          <p:spPr bwMode="auto">
            <a:xfrm>
              <a:off x="4352925" y="3251994"/>
              <a:ext cx="196850" cy="103187"/>
            </a:xfrm>
            <a:custGeom>
              <a:avLst/>
              <a:gdLst>
                <a:gd name="T0" fmla="*/ 106 w 124"/>
                <a:gd name="T1" fmla="*/ 17 h 65"/>
                <a:gd name="T2" fmla="*/ 90 w 124"/>
                <a:gd name="T3" fmla="*/ 17 h 65"/>
                <a:gd name="T4" fmla="*/ 34 w 124"/>
                <a:gd name="T5" fmla="*/ 65 h 65"/>
                <a:gd name="T6" fmla="*/ 0 w 124"/>
                <a:gd name="T7" fmla="*/ 65 h 65"/>
                <a:gd name="T8" fmla="*/ 84 w 124"/>
                <a:gd name="T9" fmla="*/ 0 h 65"/>
                <a:gd name="T10" fmla="*/ 106 w 124"/>
                <a:gd name="T11" fmla="*/ 0 h 65"/>
                <a:gd name="T12" fmla="*/ 106 w 124"/>
                <a:gd name="T13" fmla="*/ 0 h 65"/>
                <a:gd name="T14" fmla="*/ 109 w 124"/>
                <a:gd name="T15" fmla="*/ 0 h 65"/>
                <a:gd name="T16" fmla="*/ 115 w 124"/>
                <a:gd name="T17" fmla="*/ 2 h 65"/>
                <a:gd name="T18" fmla="*/ 119 w 124"/>
                <a:gd name="T19" fmla="*/ 4 h 65"/>
                <a:gd name="T20" fmla="*/ 121 w 124"/>
                <a:gd name="T21" fmla="*/ 7 h 65"/>
                <a:gd name="T22" fmla="*/ 124 w 124"/>
                <a:gd name="T23" fmla="*/ 12 h 65"/>
                <a:gd name="T24" fmla="*/ 124 w 124"/>
                <a:gd name="T25" fmla="*/ 19 h 65"/>
                <a:gd name="T26" fmla="*/ 124 w 124"/>
                <a:gd name="T27" fmla="*/ 19 h 65"/>
                <a:gd name="T28" fmla="*/ 124 w 124"/>
                <a:gd name="T29" fmla="*/ 32 h 65"/>
                <a:gd name="T30" fmla="*/ 106 w 124"/>
                <a:gd name="T31" fmla="*/ 32 h 65"/>
                <a:gd name="T32" fmla="*/ 106 w 124"/>
                <a:gd name="T33" fmla="*/ 1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4" h="65">
                  <a:moveTo>
                    <a:pt x="106" y="17"/>
                  </a:moveTo>
                  <a:lnTo>
                    <a:pt x="90" y="17"/>
                  </a:lnTo>
                  <a:lnTo>
                    <a:pt x="34" y="65"/>
                  </a:lnTo>
                  <a:lnTo>
                    <a:pt x="0" y="65"/>
                  </a:lnTo>
                  <a:lnTo>
                    <a:pt x="84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9" y="0"/>
                  </a:lnTo>
                  <a:lnTo>
                    <a:pt x="115" y="2"/>
                  </a:lnTo>
                  <a:lnTo>
                    <a:pt x="119" y="4"/>
                  </a:lnTo>
                  <a:lnTo>
                    <a:pt x="121" y="7"/>
                  </a:lnTo>
                  <a:lnTo>
                    <a:pt x="124" y="12"/>
                  </a:lnTo>
                  <a:lnTo>
                    <a:pt x="124" y="19"/>
                  </a:lnTo>
                  <a:lnTo>
                    <a:pt x="124" y="19"/>
                  </a:lnTo>
                  <a:lnTo>
                    <a:pt x="124" y="32"/>
                  </a:lnTo>
                  <a:lnTo>
                    <a:pt x="106" y="32"/>
                  </a:lnTo>
                  <a:lnTo>
                    <a:pt x="106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3" name="组合 13"/>
          <p:cNvGrpSpPr/>
          <p:nvPr/>
        </p:nvGrpSpPr>
        <p:grpSpPr>
          <a:xfrm>
            <a:off x="6437384" y="3021424"/>
            <a:ext cx="576754" cy="596044"/>
            <a:chOff x="4334668" y="3183731"/>
            <a:chExt cx="474663" cy="490538"/>
          </a:xfrm>
          <a:solidFill>
            <a:srgbClr val="FFFFFF"/>
          </a:solidFill>
        </p:grpSpPr>
        <p:sp>
          <p:nvSpPr>
            <p:cNvPr id="34" name="Freeform 395"/>
            <p:cNvSpPr/>
            <p:nvPr/>
          </p:nvSpPr>
          <p:spPr bwMode="auto">
            <a:xfrm>
              <a:off x="4445793" y="3244056"/>
              <a:ext cx="363538" cy="430213"/>
            </a:xfrm>
            <a:custGeom>
              <a:avLst/>
              <a:gdLst>
                <a:gd name="T0" fmla="*/ 223 w 229"/>
                <a:gd name="T1" fmla="*/ 146 h 271"/>
                <a:gd name="T2" fmla="*/ 229 w 229"/>
                <a:gd name="T3" fmla="*/ 157 h 271"/>
                <a:gd name="T4" fmla="*/ 225 w 229"/>
                <a:gd name="T5" fmla="*/ 169 h 271"/>
                <a:gd name="T6" fmla="*/ 220 w 229"/>
                <a:gd name="T7" fmla="*/ 173 h 271"/>
                <a:gd name="T8" fmla="*/ 207 w 229"/>
                <a:gd name="T9" fmla="*/ 174 h 271"/>
                <a:gd name="T10" fmla="*/ 174 w 229"/>
                <a:gd name="T11" fmla="*/ 151 h 271"/>
                <a:gd name="T12" fmla="*/ 197 w 229"/>
                <a:gd name="T13" fmla="*/ 177 h 271"/>
                <a:gd name="T14" fmla="*/ 202 w 229"/>
                <a:gd name="T15" fmla="*/ 182 h 271"/>
                <a:gd name="T16" fmla="*/ 203 w 229"/>
                <a:gd name="T17" fmla="*/ 195 h 271"/>
                <a:gd name="T18" fmla="*/ 200 w 229"/>
                <a:gd name="T19" fmla="*/ 201 h 271"/>
                <a:gd name="T20" fmla="*/ 188 w 229"/>
                <a:gd name="T21" fmla="*/ 207 h 271"/>
                <a:gd name="T22" fmla="*/ 177 w 229"/>
                <a:gd name="T23" fmla="*/ 203 h 271"/>
                <a:gd name="T24" fmla="*/ 144 w 229"/>
                <a:gd name="T25" fmla="*/ 187 h 271"/>
                <a:gd name="T26" fmla="*/ 172 w 229"/>
                <a:gd name="T27" fmla="*/ 210 h 271"/>
                <a:gd name="T28" fmla="*/ 178 w 229"/>
                <a:gd name="T29" fmla="*/ 221 h 271"/>
                <a:gd name="T30" fmla="*/ 174 w 229"/>
                <a:gd name="T31" fmla="*/ 233 h 271"/>
                <a:gd name="T32" fmla="*/ 168 w 229"/>
                <a:gd name="T33" fmla="*/ 237 h 271"/>
                <a:gd name="T34" fmla="*/ 155 w 229"/>
                <a:gd name="T35" fmla="*/ 238 h 271"/>
                <a:gd name="T36" fmla="*/ 123 w 229"/>
                <a:gd name="T37" fmla="*/ 213 h 271"/>
                <a:gd name="T38" fmla="*/ 145 w 229"/>
                <a:gd name="T39" fmla="*/ 241 h 271"/>
                <a:gd name="T40" fmla="*/ 150 w 229"/>
                <a:gd name="T41" fmla="*/ 246 h 271"/>
                <a:gd name="T42" fmla="*/ 152 w 229"/>
                <a:gd name="T43" fmla="*/ 258 h 271"/>
                <a:gd name="T44" fmla="*/ 148 w 229"/>
                <a:gd name="T45" fmla="*/ 265 h 271"/>
                <a:gd name="T46" fmla="*/ 136 w 229"/>
                <a:gd name="T47" fmla="*/ 271 h 271"/>
                <a:gd name="T48" fmla="*/ 124 w 229"/>
                <a:gd name="T49" fmla="*/ 267 h 271"/>
                <a:gd name="T50" fmla="*/ 96 w 229"/>
                <a:gd name="T51" fmla="*/ 243 h 271"/>
                <a:gd name="T52" fmla="*/ 106 w 229"/>
                <a:gd name="T53" fmla="*/ 223 h 271"/>
                <a:gd name="T54" fmla="*/ 108 w 229"/>
                <a:gd name="T55" fmla="*/ 221 h 271"/>
                <a:gd name="T56" fmla="*/ 110 w 229"/>
                <a:gd name="T57" fmla="*/ 212 h 271"/>
                <a:gd name="T58" fmla="*/ 109 w 229"/>
                <a:gd name="T59" fmla="*/ 205 h 271"/>
                <a:gd name="T60" fmla="*/ 104 w 229"/>
                <a:gd name="T61" fmla="*/ 196 h 271"/>
                <a:gd name="T62" fmla="*/ 100 w 229"/>
                <a:gd name="T63" fmla="*/ 193 h 271"/>
                <a:gd name="T64" fmla="*/ 91 w 229"/>
                <a:gd name="T65" fmla="*/ 188 h 271"/>
                <a:gd name="T66" fmla="*/ 83 w 229"/>
                <a:gd name="T67" fmla="*/ 187 h 271"/>
                <a:gd name="T68" fmla="*/ 75 w 229"/>
                <a:gd name="T69" fmla="*/ 188 h 271"/>
                <a:gd name="T70" fmla="*/ 69 w 229"/>
                <a:gd name="T71" fmla="*/ 193 h 271"/>
                <a:gd name="T72" fmla="*/ 50 w 229"/>
                <a:gd name="T73" fmla="*/ 207 h 271"/>
                <a:gd name="T74" fmla="*/ 64 w 229"/>
                <a:gd name="T75" fmla="*/ 189 h 271"/>
                <a:gd name="T76" fmla="*/ 68 w 229"/>
                <a:gd name="T77" fmla="*/ 182 h 271"/>
                <a:gd name="T78" fmla="*/ 68 w 229"/>
                <a:gd name="T79" fmla="*/ 174 h 271"/>
                <a:gd name="T80" fmla="*/ 64 w 229"/>
                <a:gd name="T81" fmla="*/ 166 h 271"/>
                <a:gd name="T82" fmla="*/ 58 w 229"/>
                <a:gd name="T83" fmla="*/ 158 h 271"/>
                <a:gd name="T84" fmla="*/ 54 w 229"/>
                <a:gd name="T85" fmla="*/ 156 h 271"/>
                <a:gd name="T86" fmla="*/ 45 w 229"/>
                <a:gd name="T87" fmla="*/ 153 h 271"/>
                <a:gd name="T88" fmla="*/ 36 w 229"/>
                <a:gd name="T89" fmla="*/ 153 h 271"/>
                <a:gd name="T90" fmla="*/ 29 w 229"/>
                <a:gd name="T91" fmla="*/ 157 h 271"/>
                <a:gd name="T92" fmla="*/ 13 w 229"/>
                <a:gd name="T93" fmla="*/ 176 h 271"/>
                <a:gd name="T94" fmla="*/ 21 w 229"/>
                <a:gd name="T95" fmla="*/ 156 h 271"/>
                <a:gd name="T96" fmla="*/ 24 w 229"/>
                <a:gd name="T97" fmla="*/ 152 h 271"/>
                <a:gd name="T98" fmla="*/ 25 w 229"/>
                <a:gd name="T99" fmla="*/ 144 h 271"/>
                <a:gd name="T100" fmla="*/ 24 w 229"/>
                <a:gd name="T101" fmla="*/ 136 h 271"/>
                <a:gd name="T102" fmla="*/ 19 w 229"/>
                <a:gd name="T103" fmla="*/ 128 h 271"/>
                <a:gd name="T104" fmla="*/ 15 w 229"/>
                <a:gd name="T105" fmla="*/ 124 h 271"/>
                <a:gd name="T106" fmla="*/ 0 w 229"/>
                <a:gd name="T107" fmla="*/ 118 h 271"/>
                <a:gd name="T108" fmla="*/ 194 w 229"/>
                <a:gd name="T109" fmla="*/ 123 h 271"/>
                <a:gd name="T110" fmla="*/ 223 w 229"/>
                <a:gd name="T111" fmla="*/ 146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9" h="271">
                  <a:moveTo>
                    <a:pt x="223" y="146"/>
                  </a:moveTo>
                  <a:lnTo>
                    <a:pt x="223" y="146"/>
                  </a:lnTo>
                  <a:lnTo>
                    <a:pt x="227" y="151"/>
                  </a:lnTo>
                  <a:lnTo>
                    <a:pt x="229" y="157"/>
                  </a:lnTo>
                  <a:lnTo>
                    <a:pt x="228" y="163"/>
                  </a:lnTo>
                  <a:lnTo>
                    <a:pt x="225" y="169"/>
                  </a:lnTo>
                  <a:lnTo>
                    <a:pt x="225" y="169"/>
                  </a:lnTo>
                  <a:lnTo>
                    <a:pt x="220" y="173"/>
                  </a:lnTo>
                  <a:lnTo>
                    <a:pt x="214" y="176"/>
                  </a:lnTo>
                  <a:lnTo>
                    <a:pt x="207" y="174"/>
                  </a:lnTo>
                  <a:lnTo>
                    <a:pt x="202" y="172"/>
                  </a:lnTo>
                  <a:lnTo>
                    <a:pt x="174" y="151"/>
                  </a:lnTo>
                  <a:lnTo>
                    <a:pt x="170" y="156"/>
                  </a:lnTo>
                  <a:lnTo>
                    <a:pt x="197" y="177"/>
                  </a:lnTo>
                  <a:lnTo>
                    <a:pt x="197" y="177"/>
                  </a:lnTo>
                  <a:lnTo>
                    <a:pt x="202" y="182"/>
                  </a:lnTo>
                  <a:lnTo>
                    <a:pt x="203" y="188"/>
                  </a:lnTo>
                  <a:lnTo>
                    <a:pt x="203" y="195"/>
                  </a:lnTo>
                  <a:lnTo>
                    <a:pt x="200" y="201"/>
                  </a:lnTo>
                  <a:lnTo>
                    <a:pt x="200" y="201"/>
                  </a:lnTo>
                  <a:lnTo>
                    <a:pt x="194" y="205"/>
                  </a:lnTo>
                  <a:lnTo>
                    <a:pt x="188" y="207"/>
                  </a:lnTo>
                  <a:lnTo>
                    <a:pt x="182" y="206"/>
                  </a:lnTo>
                  <a:lnTo>
                    <a:pt x="177" y="203"/>
                  </a:lnTo>
                  <a:lnTo>
                    <a:pt x="149" y="182"/>
                  </a:lnTo>
                  <a:lnTo>
                    <a:pt x="144" y="187"/>
                  </a:lnTo>
                  <a:lnTo>
                    <a:pt x="172" y="210"/>
                  </a:lnTo>
                  <a:lnTo>
                    <a:pt x="172" y="210"/>
                  </a:lnTo>
                  <a:lnTo>
                    <a:pt x="175" y="215"/>
                  </a:lnTo>
                  <a:lnTo>
                    <a:pt x="178" y="221"/>
                  </a:lnTo>
                  <a:lnTo>
                    <a:pt x="177" y="227"/>
                  </a:lnTo>
                  <a:lnTo>
                    <a:pt x="174" y="233"/>
                  </a:lnTo>
                  <a:lnTo>
                    <a:pt x="174" y="233"/>
                  </a:lnTo>
                  <a:lnTo>
                    <a:pt x="168" y="237"/>
                  </a:lnTo>
                  <a:lnTo>
                    <a:pt x="163" y="240"/>
                  </a:lnTo>
                  <a:lnTo>
                    <a:pt x="155" y="238"/>
                  </a:lnTo>
                  <a:lnTo>
                    <a:pt x="150" y="236"/>
                  </a:lnTo>
                  <a:lnTo>
                    <a:pt x="123" y="213"/>
                  </a:lnTo>
                  <a:lnTo>
                    <a:pt x="119" y="218"/>
                  </a:lnTo>
                  <a:lnTo>
                    <a:pt x="145" y="241"/>
                  </a:lnTo>
                  <a:lnTo>
                    <a:pt x="145" y="241"/>
                  </a:lnTo>
                  <a:lnTo>
                    <a:pt x="150" y="246"/>
                  </a:lnTo>
                  <a:lnTo>
                    <a:pt x="152" y="252"/>
                  </a:lnTo>
                  <a:lnTo>
                    <a:pt x="152" y="258"/>
                  </a:lnTo>
                  <a:lnTo>
                    <a:pt x="148" y="265"/>
                  </a:lnTo>
                  <a:lnTo>
                    <a:pt x="148" y="265"/>
                  </a:lnTo>
                  <a:lnTo>
                    <a:pt x="143" y="268"/>
                  </a:lnTo>
                  <a:lnTo>
                    <a:pt x="136" y="271"/>
                  </a:lnTo>
                  <a:lnTo>
                    <a:pt x="130" y="270"/>
                  </a:lnTo>
                  <a:lnTo>
                    <a:pt x="124" y="267"/>
                  </a:lnTo>
                  <a:lnTo>
                    <a:pt x="98" y="246"/>
                  </a:lnTo>
                  <a:lnTo>
                    <a:pt x="96" y="243"/>
                  </a:lnTo>
                  <a:lnTo>
                    <a:pt x="93" y="241"/>
                  </a:lnTo>
                  <a:lnTo>
                    <a:pt x="106" y="223"/>
                  </a:lnTo>
                  <a:lnTo>
                    <a:pt x="106" y="223"/>
                  </a:lnTo>
                  <a:lnTo>
                    <a:pt x="108" y="221"/>
                  </a:lnTo>
                  <a:lnTo>
                    <a:pt x="109" y="217"/>
                  </a:lnTo>
                  <a:lnTo>
                    <a:pt x="110" y="212"/>
                  </a:lnTo>
                  <a:lnTo>
                    <a:pt x="109" y="208"/>
                  </a:lnTo>
                  <a:lnTo>
                    <a:pt x="109" y="205"/>
                  </a:lnTo>
                  <a:lnTo>
                    <a:pt x="106" y="200"/>
                  </a:lnTo>
                  <a:lnTo>
                    <a:pt x="104" y="196"/>
                  </a:lnTo>
                  <a:lnTo>
                    <a:pt x="100" y="193"/>
                  </a:lnTo>
                  <a:lnTo>
                    <a:pt x="100" y="193"/>
                  </a:lnTo>
                  <a:lnTo>
                    <a:pt x="96" y="191"/>
                  </a:lnTo>
                  <a:lnTo>
                    <a:pt x="91" y="188"/>
                  </a:lnTo>
                  <a:lnTo>
                    <a:pt x="88" y="187"/>
                  </a:lnTo>
                  <a:lnTo>
                    <a:pt x="83" y="187"/>
                  </a:lnTo>
                  <a:lnTo>
                    <a:pt x="79" y="187"/>
                  </a:lnTo>
                  <a:lnTo>
                    <a:pt x="75" y="188"/>
                  </a:lnTo>
                  <a:lnTo>
                    <a:pt x="71" y="191"/>
                  </a:lnTo>
                  <a:lnTo>
                    <a:pt x="69" y="193"/>
                  </a:lnTo>
                  <a:lnTo>
                    <a:pt x="55" y="211"/>
                  </a:lnTo>
                  <a:lnTo>
                    <a:pt x="50" y="207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5" y="186"/>
                  </a:lnTo>
                  <a:lnTo>
                    <a:pt x="68" y="182"/>
                  </a:lnTo>
                  <a:lnTo>
                    <a:pt x="68" y="178"/>
                  </a:lnTo>
                  <a:lnTo>
                    <a:pt x="68" y="174"/>
                  </a:lnTo>
                  <a:lnTo>
                    <a:pt x="66" y="169"/>
                  </a:lnTo>
                  <a:lnTo>
                    <a:pt x="64" y="166"/>
                  </a:lnTo>
                  <a:lnTo>
                    <a:pt x="61" y="162"/>
                  </a:lnTo>
                  <a:lnTo>
                    <a:pt x="58" y="158"/>
                  </a:lnTo>
                  <a:lnTo>
                    <a:pt x="58" y="158"/>
                  </a:lnTo>
                  <a:lnTo>
                    <a:pt x="54" y="156"/>
                  </a:lnTo>
                  <a:lnTo>
                    <a:pt x="49" y="154"/>
                  </a:lnTo>
                  <a:lnTo>
                    <a:pt x="45" y="153"/>
                  </a:lnTo>
                  <a:lnTo>
                    <a:pt x="40" y="153"/>
                  </a:lnTo>
                  <a:lnTo>
                    <a:pt x="36" y="153"/>
                  </a:lnTo>
                  <a:lnTo>
                    <a:pt x="33" y="154"/>
                  </a:lnTo>
                  <a:lnTo>
                    <a:pt x="29" y="157"/>
                  </a:lnTo>
                  <a:lnTo>
                    <a:pt x="26" y="159"/>
                  </a:lnTo>
                  <a:lnTo>
                    <a:pt x="13" y="176"/>
                  </a:lnTo>
                  <a:lnTo>
                    <a:pt x="8" y="172"/>
                  </a:lnTo>
                  <a:lnTo>
                    <a:pt x="21" y="156"/>
                  </a:lnTo>
                  <a:lnTo>
                    <a:pt x="21" y="156"/>
                  </a:lnTo>
                  <a:lnTo>
                    <a:pt x="24" y="152"/>
                  </a:lnTo>
                  <a:lnTo>
                    <a:pt x="25" y="148"/>
                  </a:lnTo>
                  <a:lnTo>
                    <a:pt x="25" y="144"/>
                  </a:lnTo>
                  <a:lnTo>
                    <a:pt x="25" y="139"/>
                  </a:lnTo>
                  <a:lnTo>
                    <a:pt x="24" y="136"/>
                  </a:lnTo>
                  <a:lnTo>
                    <a:pt x="21" y="132"/>
                  </a:lnTo>
                  <a:lnTo>
                    <a:pt x="19" y="128"/>
                  </a:lnTo>
                  <a:lnTo>
                    <a:pt x="15" y="124"/>
                  </a:lnTo>
                  <a:lnTo>
                    <a:pt x="15" y="124"/>
                  </a:lnTo>
                  <a:lnTo>
                    <a:pt x="8" y="121"/>
                  </a:lnTo>
                  <a:lnTo>
                    <a:pt x="0" y="118"/>
                  </a:lnTo>
                  <a:lnTo>
                    <a:pt x="43" y="0"/>
                  </a:lnTo>
                  <a:lnTo>
                    <a:pt x="194" y="123"/>
                  </a:lnTo>
                  <a:lnTo>
                    <a:pt x="195" y="124"/>
                  </a:lnTo>
                  <a:lnTo>
                    <a:pt x="223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5" name="Freeform 396"/>
            <p:cNvSpPr/>
            <p:nvPr/>
          </p:nvSpPr>
          <p:spPr bwMode="auto">
            <a:xfrm>
              <a:off x="4610893" y="3183731"/>
              <a:ext cx="188913" cy="161925"/>
            </a:xfrm>
            <a:custGeom>
              <a:avLst/>
              <a:gdLst>
                <a:gd name="T0" fmla="*/ 113 w 119"/>
                <a:gd name="T1" fmla="*/ 75 h 102"/>
                <a:gd name="T2" fmla="*/ 113 w 119"/>
                <a:gd name="T3" fmla="*/ 75 h 102"/>
                <a:gd name="T4" fmla="*/ 116 w 119"/>
                <a:gd name="T5" fmla="*/ 80 h 102"/>
                <a:gd name="T6" fmla="*/ 119 w 119"/>
                <a:gd name="T7" fmla="*/ 85 h 102"/>
                <a:gd name="T8" fmla="*/ 118 w 119"/>
                <a:gd name="T9" fmla="*/ 91 h 102"/>
                <a:gd name="T10" fmla="*/ 115 w 119"/>
                <a:gd name="T11" fmla="*/ 97 h 102"/>
                <a:gd name="T12" fmla="*/ 115 w 119"/>
                <a:gd name="T13" fmla="*/ 97 h 102"/>
                <a:gd name="T14" fmla="*/ 110 w 119"/>
                <a:gd name="T15" fmla="*/ 101 h 102"/>
                <a:gd name="T16" fmla="*/ 104 w 119"/>
                <a:gd name="T17" fmla="*/ 102 h 102"/>
                <a:gd name="T18" fmla="*/ 99 w 119"/>
                <a:gd name="T19" fmla="*/ 102 h 102"/>
                <a:gd name="T20" fmla="*/ 93 w 119"/>
                <a:gd name="T21" fmla="*/ 99 h 102"/>
                <a:gd name="T22" fmla="*/ 6 w 119"/>
                <a:gd name="T23" fmla="*/ 27 h 102"/>
                <a:gd name="T24" fmla="*/ 6 w 119"/>
                <a:gd name="T25" fmla="*/ 27 h 102"/>
                <a:gd name="T26" fmla="*/ 1 w 119"/>
                <a:gd name="T27" fmla="*/ 22 h 102"/>
                <a:gd name="T28" fmla="*/ 0 w 119"/>
                <a:gd name="T29" fmla="*/ 16 h 102"/>
                <a:gd name="T30" fmla="*/ 1 w 119"/>
                <a:gd name="T31" fmla="*/ 11 h 102"/>
                <a:gd name="T32" fmla="*/ 4 w 119"/>
                <a:gd name="T33" fmla="*/ 5 h 102"/>
                <a:gd name="T34" fmla="*/ 4 w 119"/>
                <a:gd name="T35" fmla="*/ 5 h 102"/>
                <a:gd name="T36" fmla="*/ 6 w 119"/>
                <a:gd name="T37" fmla="*/ 2 h 102"/>
                <a:gd name="T38" fmla="*/ 9 w 119"/>
                <a:gd name="T39" fmla="*/ 1 h 102"/>
                <a:gd name="T40" fmla="*/ 15 w 119"/>
                <a:gd name="T41" fmla="*/ 0 h 102"/>
                <a:gd name="T42" fmla="*/ 15 w 119"/>
                <a:gd name="T43" fmla="*/ 0 h 102"/>
                <a:gd name="T44" fmla="*/ 21 w 119"/>
                <a:gd name="T45" fmla="*/ 0 h 102"/>
                <a:gd name="T46" fmla="*/ 25 w 119"/>
                <a:gd name="T47" fmla="*/ 3 h 102"/>
                <a:gd name="T48" fmla="*/ 113 w 119"/>
                <a:gd name="T49" fmla="*/ 7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102">
                  <a:moveTo>
                    <a:pt x="113" y="75"/>
                  </a:moveTo>
                  <a:lnTo>
                    <a:pt x="113" y="75"/>
                  </a:lnTo>
                  <a:lnTo>
                    <a:pt x="116" y="80"/>
                  </a:lnTo>
                  <a:lnTo>
                    <a:pt x="119" y="85"/>
                  </a:lnTo>
                  <a:lnTo>
                    <a:pt x="118" y="91"/>
                  </a:lnTo>
                  <a:lnTo>
                    <a:pt x="115" y="97"/>
                  </a:lnTo>
                  <a:lnTo>
                    <a:pt x="115" y="97"/>
                  </a:lnTo>
                  <a:lnTo>
                    <a:pt x="110" y="101"/>
                  </a:lnTo>
                  <a:lnTo>
                    <a:pt x="104" y="102"/>
                  </a:lnTo>
                  <a:lnTo>
                    <a:pt x="99" y="102"/>
                  </a:lnTo>
                  <a:lnTo>
                    <a:pt x="93" y="9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1" y="11"/>
                  </a:lnTo>
                  <a:lnTo>
                    <a:pt x="4" y="5"/>
                  </a:lnTo>
                  <a:lnTo>
                    <a:pt x="4" y="5"/>
                  </a:lnTo>
                  <a:lnTo>
                    <a:pt x="6" y="2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113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6" name="Freeform 397"/>
            <p:cNvSpPr/>
            <p:nvPr/>
          </p:nvSpPr>
          <p:spPr bwMode="auto">
            <a:xfrm>
              <a:off x="4550568" y="3228181"/>
              <a:ext cx="212725" cy="177800"/>
            </a:xfrm>
            <a:custGeom>
              <a:avLst/>
              <a:gdLst>
                <a:gd name="T0" fmla="*/ 134 w 134"/>
                <a:gd name="T1" fmla="*/ 83 h 112"/>
                <a:gd name="T2" fmla="*/ 117 w 134"/>
                <a:gd name="T3" fmla="*/ 112 h 112"/>
                <a:gd name="T4" fmla="*/ 0 w 134"/>
                <a:gd name="T5" fmla="*/ 17 h 112"/>
                <a:gd name="T6" fmla="*/ 35 w 134"/>
                <a:gd name="T7" fmla="*/ 0 h 112"/>
                <a:gd name="T8" fmla="*/ 134 w 134"/>
                <a:gd name="T9" fmla="*/ 8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12">
                  <a:moveTo>
                    <a:pt x="134" y="83"/>
                  </a:moveTo>
                  <a:lnTo>
                    <a:pt x="117" y="112"/>
                  </a:lnTo>
                  <a:lnTo>
                    <a:pt x="0" y="17"/>
                  </a:lnTo>
                  <a:lnTo>
                    <a:pt x="35" y="0"/>
                  </a:lnTo>
                  <a:lnTo>
                    <a:pt x="134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7" name="Freeform 398"/>
            <p:cNvSpPr/>
            <p:nvPr/>
          </p:nvSpPr>
          <p:spPr bwMode="auto">
            <a:xfrm>
              <a:off x="4517231" y="3553619"/>
              <a:ext cx="88900" cy="98425"/>
            </a:xfrm>
            <a:custGeom>
              <a:avLst/>
              <a:gdLst>
                <a:gd name="T0" fmla="*/ 50 w 56"/>
                <a:gd name="T1" fmla="*/ 3 h 62"/>
                <a:gd name="T2" fmla="*/ 50 w 56"/>
                <a:gd name="T3" fmla="*/ 3 h 62"/>
                <a:gd name="T4" fmla="*/ 55 w 56"/>
                <a:gd name="T5" fmla="*/ 8 h 62"/>
                <a:gd name="T6" fmla="*/ 56 w 56"/>
                <a:gd name="T7" fmla="*/ 15 h 62"/>
                <a:gd name="T8" fmla="*/ 56 w 56"/>
                <a:gd name="T9" fmla="*/ 21 h 62"/>
                <a:gd name="T10" fmla="*/ 53 w 56"/>
                <a:gd name="T11" fmla="*/ 27 h 62"/>
                <a:gd name="T12" fmla="*/ 30 w 56"/>
                <a:gd name="T13" fmla="*/ 56 h 62"/>
                <a:gd name="T14" fmla="*/ 30 w 56"/>
                <a:gd name="T15" fmla="*/ 56 h 62"/>
                <a:gd name="T16" fmla="*/ 25 w 56"/>
                <a:gd name="T17" fmla="*/ 60 h 62"/>
                <a:gd name="T18" fmla="*/ 19 w 56"/>
                <a:gd name="T19" fmla="*/ 62 h 62"/>
                <a:gd name="T20" fmla="*/ 13 w 56"/>
                <a:gd name="T21" fmla="*/ 61 h 62"/>
                <a:gd name="T22" fmla="*/ 6 w 56"/>
                <a:gd name="T23" fmla="*/ 58 h 62"/>
                <a:gd name="T24" fmla="*/ 6 w 56"/>
                <a:gd name="T25" fmla="*/ 58 h 62"/>
                <a:gd name="T26" fmla="*/ 4 w 56"/>
                <a:gd name="T27" fmla="*/ 56 h 62"/>
                <a:gd name="T28" fmla="*/ 1 w 56"/>
                <a:gd name="T29" fmla="*/ 52 h 62"/>
                <a:gd name="T30" fmla="*/ 0 w 56"/>
                <a:gd name="T31" fmla="*/ 48 h 62"/>
                <a:gd name="T32" fmla="*/ 0 w 56"/>
                <a:gd name="T33" fmla="*/ 45 h 62"/>
                <a:gd name="T34" fmla="*/ 0 w 56"/>
                <a:gd name="T35" fmla="*/ 45 h 62"/>
                <a:gd name="T36" fmla="*/ 1 w 56"/>
                <a:gd name="T37" fmla="*/ 40 h 62"/>
                <a:gd name="T38" fmla="*/ 4 w 56"/>
                <a:gd name="T39" fmla="*/ 35 h 62"/>
                <a:gd name="T40" fmla="*/ 26 w 56"/>
                <a:gd name="T41" fmla="*/ 6 h 62"/>
                <a:gd name="T42" fmla="*/ 26 w 56"/>
                <a:gd name="T43" fmla="*/ 6 h 62"/>
                <a:gd name="T44" fmla="*/ 33 w 56"/>
                <a:gd name="T45" fmla="*/ 2 h 62"/>
                <a:gd name="T46" fmla="*/ 38 w 56"/>
                <a:gd name="T47" fmla="*/ 0 h 62"/>
                <a:gd name="T48" fmla="*/ 45 w 56"/>
                <a:gd name="T49" fmla="*/ 1 h 62"/>
                <a:gd name="T50" fmla="*/ 50 w 56"/>
                <a:gd name="T51" fmla="*/ 3 h 62"/>
                <a:gd name="T52" fmla="*/ 50 w 56"/>
                <a:gd name="T53" fmla="*/ 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62">
                  <a:moveTo>
                    <a:pt x="50" y="3"/>
                  </a:moveTo>
                  <a:lnTo>
                    <a:pt x="50" y="3"/>
                  </a:lnTo>
                  <a:lnTo>
                    <a:pt x="55" y="8"/>
                  </a:lnTo>
                  <a:lnTo>
                    <a:pt x="56" y="15"/>
                  </a:lnTo>
                  <a:lnTo>
                    <a:pt x="56" y="21"/>
                  </a:lnTo>
                  <a:lnTo>
                    <a:pt x="53" y="27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25" y="60"/>
                  </a:lnTo>
                  <a:lnTo>
                    <a:pt x="19" y="62"/>
                  </a:lnTo>
                  <a:lnTo>
                    <a:pt x="13" y="61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4" y="56"/>
                  </a:lnTo>
                  <a:lnTo>
                    <a:pt x="1" y="52"/>
                  </a:lnTo>
                  <a:lnTo>
                    <a:pt x="0" y="48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4" y="35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3" y="2"/>
                  </a:lnTo>
                  <a:lnTo>
                    <a:pt x="38" y="0"/>
                  </a:lnTo>
                  <a:lnTo>
                    <a:pt x="45" y="1"/>
                  </a:lnTo>
                  <a:lnTo>
                    <a:pt x="50" y="3"/>
                  </a:lnTo>
                  <a:lnTo>
                    <a:pt x="5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8" name="Freeform 399"/>
            <p:cNvSpPr/>
            <p:nvPr/>
          </p:nvSpPr>
          <p:spPr bwMode="auto">
            <a:xfrm>
              <a:off x="4452143" y="3499644"/>
              <a:ext cx="88900" cy="98425"/>
            </a:xfrm>
            <a:custGeom>
              <a:avLst/>
              <a:gdLst>
                <a:gd name="T0" fmla="*/ 50 w 56"/>
                <a:gd name="T1" fmla="*/ 3 h 62"/>
                <a:gd name="T2" fmla="*/ 50 w 56"/>
                <a:gd name="T3" fmla="*/ 3 h 62"/>
                <a:gd name="T4" fmla="*/ 54 w 56"/>
                <a:gd name="T5" fmla="*/ 8 h 62"/>
                <a:gd name="T6" fmla="*/ 56 w 56"/>
                <a:gd name="T7" fmla="*/ 15 h 62"/>
                <a:gd name="T8" fmla="*/ 55 w 56"/>
                <a:gd name="T9" fmla="*/ 21 h 62"/>
                <a:gd name="T10" fmla="*/ 52 w 56"/>
                <a:gd name="T11" fmla="*/ 27 h 62"/>
                <a:gd name="T12" fmla="*/ 30 w 56"/>
                <a:gd name="T13" fmla="*/ 56 h 62"/>
                <a:gd name="T14" fmla="*/ 30 w 56"/>
                <a:gd name="T15" fmla="*/ 56 h 62"/>
                <a:gd name="T16" fmla="*/ 24 w 56"/>
                <a:gd name="T17" fmla="*/ 60 h 62"/>
                <a:gd name="T18" fmla="*/ 19 w 56"/>
                <a:gd name="T19" fmla="*/ 62 h 62"/>
                <a:gd name="T20" fmla="*/ 11 w 56"/>
                <a:gd name="T21" fmla="*/ 61 h 62"/>
                <a:gd name="T22" fmla="*/ 6 w 56"/>
                <a:gd name="T23" fmla="*/ 59 h 62"/>
                <a:gd name="T24" fmla="*/ 6 w 56"/>
                <a:gd name="T25" fmla="*/ 59 h 62"/>
                <a:gd name="T26" fmla="*/ 2 w 56"/>
                <a:gd name="T27" fmla="*/ 55 h 62"/>
                <a:gd name="T28" fmla="*/ 1 w 56"/>
                <a:gd name="T29" fmla="*/ 52 h 62"/>
                <a:gd name="T30" fmla="*/ 0 w 56"/>
                <a:gd name="T31" fmla="*/ 49 h 62"/>
                <a:gd name="T32" fmla="*/ 0 w 56"/>
                <a:gd name="T33" fmla="*/ 45 h 62"/>
                <a:gd name="T34" fmla="*/ 0 w 56"/>
                <a:gd name="T35" fmla="*/ 45 h 62"/>
                <a:gd name="T36" fmla="*/ 0 w 56"/>
                <a:gd name="T37" fmla="*/ 40 h 62"/>
                <a:gd name="T38" fmla="*/ 4 w 56"/>
                <a:gd name="T39" fmla="*/ 35 h 62"/>
                <a:gd name="T40" fmla="*/ 26 w 56"/>
                <a:gd name="T41" fmla="*/ 6 h 62"/>
                <a:gd name="T42" fmla="*/ 26 w 56"/>
                <a:gd name="T43" fmla="*/ 6 h 62"/>
                <a:gd name="T44" fmla="*/ 31 w 56"/>
                <a:gd name="T45" fmla="*/ 2 h 62"/>
                <a:gd name="T46" fmla="*/ 37 w 56"/>
                <a:gd name="T47" fmla="*/ 0 h 62"/>
                <a:gd name="T48" fmla="*/ 44 w 56"/>
                <a:gd name="T49" fmla="*/ 1 h 62"/>
                <a:gd name="T50" fmla="*/ 50 w 56"/>
                <a:gd name="T51" fmla="*/ 3 h 62"/>
                <a:gd name="T52" fmla="*/ 50 w 56"/>
                <a:gd name="T53" fmla="*/ 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62">
                  <a:moveTo>
                    <a:pt x="50" y="3"/>
                  </a:moveTo>
                  <a:lnTo>
                    <a:pt x="50" y="3"/>
                  </a:lnTo>
                  <a:lnTo>
                    <a:pt x="54" y="8"/>
                  </a:lnTo>
                  <a:lnTo>
                    <a:pt x="56" y="15"/>
                  </a:lnTo>
                  <a:lnTo>
                    <a:pt x="55" y="21"/>
                  </a:lnTo>
                  <a:lnTo>
                    <a:pt x="52" y="27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24" y="60"/>
                  </a:lnTo>
                  <a:lnTo>
                    <a:pt x="19" y="62"/>
                  </a:lnTo>
                  <a:lnTo>
                    <a:pt x="11" y="61"/>
                  </a:lnTo>
                  <a:lnTo>
                    <a:pt x="6" y="59"/>
                  </a:lnTo>
                  <a:lnTo>
                    <a:pt x="6" y="59"/>
                  </a:lnTo>
                  <a:lnTo>
                    <a:pt x="2" y="55"/>
                  </a:lnTo>
                  <a:lnTo>
                    <a:pt x="1" y="52"/>
                  </a:lnTo>
                  <a:lnTo>
                    <a:pt x="0" y="4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0"/>
                  </a:lnTo>
                  <a:lnTo>
                    <a:pt x="4" y="35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1" y="2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0" y="3"/>
                  </a:lnTo>
                  <a:lnTo>
                    <a:pt x="5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9" name="Freeform 400"/>
            <p:cNvSpPr/>
            <p:nvPr/>
          </p:nvSpPr>
          <p:spPr bwMode="auto">
            <a:xfrm>
              <a:off x="4396581" y="3244056"/>
              <a:ext cx="103188" cy="171450"/>
            </a:xfrm>
            <a:custGeom>
              <a:avLst/>
              <a:gdLst>
                <a:gd name="T0" fmla="*/ 65 w 65"/>
                <a:gd name="T1" fmla="*/ 7 h 108"/>
                <a:gd name="T2" fmla="*/ 26 w 65"/>
                <a:gd name="T3" fmla="*/ 108 h 108"/>
                <a:gd name="T4" fmla="*/ 0 w 65"/>
                <a:gd name="T5" fmla="*/ 91 h 108"/>
                <a:gd name="T6" fmla="*/ 35 w 65"/>
                <a:gd name="T7" fmla="*/ 0 h 108"/>
                <a:gd name="T8" fmla="*/ 65 w 65"/>
                <a:gd name="T9" fmla="*/ 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08">
                  <a:moveTo>
                    <a:pt x="65" y="7"/>
                  </a:moveTo>
                  <a:lnTo>
                    <a:pt x="26" y="108"/>
                  </a:lnTo>
                  <a:lnTo>
                    <a:pt x="0" y="91"/>
                  </a:lnTo>
                  <a:lnTo>
                    <a:pt x="35" y="0"/>
                  </a:lnTo>
                  <a:lnTo>
                    <a:pt x="65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0" name="Freeform 401"/>
            <p:cNvSpPr/>
            <p:nvPr/>
          </p:nvSpPr>
          <p:spPr bwMode="auto">
            <a:xfrm>
              <a:off x="4383881" y="3445669"/>
              <a:ext cx="92075" cy="98425"/>
            </a:xfrm>
            <a:custGeom>
              <a:avLst/>
              <a:gdLst>
                <a:gd name="T0" fmla="*/ 52 w 58"/>
                <a:gd name="T1" fmla="*/ 4 h 62"/>
                <a:gd name="T2" fmla="*/ 52 w 58"/>
                <a:gd name="T3" fmla="*/ 4 h 62"/>
                <a:gd name="T4" fmla="*/ 55 w 58"/>
                <a:gd name="T5" fmla="*/ 9 h 62"/>
                <a:gd name="T6" fmla="*/ 58 w 58"/>
                <a:gd name="T7" fmla="*/ 15 h 62"/>
                <a:gd name="T8" fmla="*/ 57 w 58"/>
                <a:gd name="T9" fmla="*/ 21 h 62"/>
                <a:gd name="T10" fmla="*/ 54 w 58"/>
                <a:gd name="T11" fmla="*/ 27 h 62"/>
                <a:gd name="T12" fmla="*/ 30 w 58"/>
                <a:gd name="T13" fmla="*/ 56 h 62"/>
                <a:gd name="T14" fmla="*/ 30 w 58"/>
                <a:gd name="T15" fmla="*/ 56 h 62"/>
                <a:gd name="T16" fmla="*/ 25 w 58"/>
                <a:gd name="T17" fmla="*/ 60 h 62"/>
                <a:gd name="T18" fmla="*/ 19 w 58"/>
                <a:gd name="T19" fmla="*/ 62 h 62"/>
                <a:gd name="T20" fmla="*/ 13 w 58"/>
                <a:gd name="T21" fmla="*/ 61 h 62"/>
                <a:gd name="T22" fmla="*/ 7 w 58"/>
                <a:gd name="T23" fmla="*/ 59 h 62"/>
                <a:gd name="T24" fmla="*/ 7 w 58"/>
                <a:gd name="T25" fmla="*/ 59 h 62"/>
                <a:gd name="T26" fmla="*/ 4 w 58"/>
                <a:gd name="T27" fmla="*/ 56 h 62"/>
                <a:gd name="T28" fmla="*/ 3 w 58"/>
                <a:gd name="T29" fmla="*/ 52 h 62"/>
                <a:gd name="T30" fmla="*/ 2 w 58"/>
                <a:gd name="T31" fmla="*/ 49 h 62"/>
                <a:gd name="T32" fmla="*/ 0 w 58"/>
                <a:gd name="T33" fmla="*/ 45 h 62"/>
                <a:gd name="T34" fmla="*/ 0 w 58"/>
                <a:gd name="T35" fmla="*/ 45 h 62"/>
                <a:gd name="T36" fmla="*/ 2 w 58"/>
                <a:gd name="T37" fmla="*/ 40 h 62"/>
                <a:gd name="T38" fmla="*/ 4 w 58"/>
                <a:gd name="T39" fmla="*/ 35 h 62"/>
                <a:gd name="T40" fmla="*/ 28 w 58"/>
                <a:gd name="T41" fmla="*/ 6 h 62"/>
                <a:gd name="T42" fmla="*/ 28 w 58"/>
                <a:gd name="T43" fmla="*/ 6 h 62"/>
                <a:gd name="T44" fmla="*/ 33 w 58"/>
                <a:gd name="T45" fmla="*/ 2 h 62"/>
                <a:gd name="T46" fmla="*/ 39 w 58"/>
                <a:gd name="T47" fmla="*/ 0 h 62"/>
                <a:gd name="T48" fmla="*/ 45 w 58"/>
                <a:gd name="T49" fmla="*/ 1 h 62"/>
                <a:gd name="T50" fmla="*/ 52 w 58"/>
                <a:gd name="T51" fmla="*/ 4 h 62"/>
                <a:gd name="T52" fmla="*/ 52 w 58"/>
                <a:gd name="T53" fmla="*/ 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62">
                  <a:moveTo>
                    <a:pt x="52" y="4"/>
                  </a:moveTo>
                  <a:lnTo>
                    <a:pt x="52" y="4"/>
                  </a:lnTo>
                  <a:lnTo>
                    <a:pt x="55" y="9"/>
                  </a:lnTo>
                  <a:lnTo>
                    <a:pt x="58" y="15"/>
                  </a:lnTo>
                  <a:lnTo>
                    <a:pt x="57" y="21"/>
                  </a:lnTo>
                  <a:lnTo>
                    <a:pt x="54" y="27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25" y="60"/>
                  </a:lnTo>
                  <a:lnTo>
                    <a:pt x="19" y="62"/>
                  </a:lnTo>
                  <a:lnTo>
                    <a:pt x="13" y="61"/>
                  </a:lnTo>
                  <a:lnTo>
                    <a:pt x="7" y="59"/>
                  </a:lnTo>
                  <a:lnTo>
                    <a:pt x="7" y="59"/>
                  </a:lnTo>
                  <a:lnTo>
                    <a:pt x="4" y="56"/>
                  </a:lnTo>
                  <a:lnTo>
                    <a:pt x="3" y="52"/>
                  </a:lnTo>
                  <a:lnTo>
                    <a:pt x="2" y="4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2" y="40"/>
                  </a:lnTo>
                  <a:lnTo>
                    <a:pt x="4" y="35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33" y="2"/>
                  </a:lnTo>
                  <a:lnTo>
                    <a:pt x="39" y="0"/>
                  </a:lnTo>
                  <a:lnTo>
                    <a:pt x="45" y="1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1" name="Freeform 402"/>
            <p:cNvSpPr/>
            <p:nvPr/>
          </p:nvSpPr>
          <p:spPr bwMode="auto">
            <a:xfrm>
              <a:off x="4341018" y="3210719"/>
              <a:ext cx="98425" cy="182563"/>
            </a:xfrm>
            <a:custGeom>
              <a:avLst/>
              <a:gdLst>
                <a:gd name="T0" fmla="*/ 62 w 62"/>
                <a:gd name="T1" fmla="*/ 15 h 115"/>
                <a:gd name="T2" fmla="*/ 62 w 62"/>
                <a:gd name="T3" fmla="*/ 15 h 115"/>
                <a:gd name="T4" fmla="*/ 61 w 62"/>
                <a:gd name="T5" fmla="*/ 20 h 115"/>
                <a:gd name="T6" fmla="*/ 30 w 62"/>
                <a:gd name="T7" fmla="*/ 105 h 115"/>
                <a:gd name="T8" fmla="*/ 30 w 62"/>
                <a:gd name="T9" fmla="*/ 105 h 115"/>
                <a:gd name="T10" fmla="*/ 26 w 62"/>
                <a:gd name="T11" fmla="*/ 110 h 115"/>
                <a:gd name="T12" fmla="*/ 21 w 62"/>
                <a:gd name="T13" fmla="*/ 113 h 115"/>
                <a:gd name="T14" fmla="*/ 16 w 62"/>
                <a:gd name="T15" fmla="*/ 115 h 115"/>
                <a:gd name="T16" fmla="*/ 10 w 62"/>
                <a:gd name="T17" fmla="*/ 114 h 115"/>
                <a:gd name="T18" fmla="*/ 10 w 62"/>
                <a:gd name="T19" fmla="*/ 114 h 115"/>
                <a:gd name="T20" fmla="*/ 6 w 62"/>
                <a:gd name="T21" fmla="*/ 112 h 115"/>
                <a:gd name="T22" fmla="*/ 2 w 62"/>
                <a:gd name="T23" fmla="*/ 108 h 115"/>
                <a:gd name="T24" fmla="*/ 1 w 62"/>
                <a:gd name="T25" fmla="*/ 104 h 115"/>
                <a:gd name="T26" fmla="*/ 0 w 62"/>
                <a:gd name="T27" fmla="*/ 100 h 115"/>
                <a:gd name="T28" fmla="*/ 0 w 62"/>
                <a:gd name="T29" fmla="*/ 100 h 115"/>
                <a:gd name="T30" fmla="*/ 1 w 62"/>
                <a:gd name="T31" fmla="*/ 94 h 115"/>
                <a:gd name="T32" fmla="*/ 34 w 62"/>
                <a:gd name="T33" fmla="*/ 10 h 115"/>
                <a:gd name="T34" fmla="*/ 34 w 62"/>
                <a:gd name="T35" fmla="*/ 10 h 115"/>
                <a:gd name="T36" fmla="*/ 36 w 62"/>
                <a:gd name="T37" fmla="*/ 5 h 115"/>
                <a:gd name="T38" fmla="*/ 41 w 62"/>
                <a:gd name="T39" fmla="*/ 1 h 115"/>
                <a:gd name="T40" fmla="*/ 46 w 62"/>
                <a:gd name="T41" fmla="*/ 0 h 115"/>
                <a:gd name="T42" fmla="*/ 52 w 62"/>
                <a:gd name="T43" fmla="*/ 1 h 115"/>
                <a:gd name="T44" fmla="*/ 52 w 62"/>
                <a:gd name="T45" fmla="*/ 1 h 115"/>
                <a:gd name="T46" fmla="*/ 56 w 62"/>
                <a:gd name="T47" fmla="*/ 4 h 115"/>
                <a:gd name="T48" fmla="*/ 60 w 62"/>
                <a:gd name="T49" fmla="*/ 6 h 115"/>
                <a:gd name="T50" fmla="*/ 61 w 62"/>
                <a:gd name="T51" fmla="*/ 11 h 115"/>
                <a:gd name="T52" fmla="*/ 62 w 62"/>
                <a:gd name="T53" fmla="*/ 15 h 115"/>
                <a:gd name="T54" fmla="*/ 62 w 62"/>
                <a:gd name="T55" fmla="*/ 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" h="115">
                  <a:moveTo>
                    <a:pt x="62" y="15"/>
                  </a:moveTo>
                  <a:lnTo>
                    <a:pt x="62" y="15"/>
                  </a:lnTo>
                  <a:lnTo>
                    <a:pt x="61" y="20"/>
                  </a:lnTo>
                  <a:lnTo>
                    <a:pt x="30" y="105"/>
                  </a:lnTo>
                  <a:lnTo>
                    <a:pt x="30" y="105"/>
                  </a:lnTo>
                  <a:lnTo>
                    <a:pt x="26" y="110"/>
                  </a:lnTo>
                  <a:lnTo>
                    <a:pt x="21" y="113"/>
                  </a:lnTo>
                  <a:lnTo>
                    <a:pt x="16" y="115"/>
                  </a:lnTo>
                  <a:lnTo>
                    <a:pt x="10" y="114"/>
                  </a:lnTo>
                  <a:lnTo>
                    <a:pt x="10" y="114"/>
                  </a:lnTo>
                  <a:lnTo>
                    <a:pt x="6" y="112"/>
                  </a:lnTo>
                  <a:lnTo>
                    <a:pt x="2" y="108"/>
                  </a:lnTo>
                  <a:lnTo>
                    <a:pt x="1" y="104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9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6" y="5"/>
                  </a:lnTo>
                  <a:lnTo>
                    <a:pt x="41" y="1"/>
                  </a:lnTo>
                  <a:lnTo>
                    <a:pt x="46" y="0"/>
                  </a:lnTo>
                  <a:lnTo>
                    <a:pt x="52" y="1"/>
                  </a:lnTo>
                  <a:lnTo>
                    <a:pt x="52" y="1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1" y="11"/>
                  </a:lnTo>
                  <a:lnTo>
                    <a:pt x="62" y="15"/>
                  </a:lnTo>
                  <a:lnTo>
                    <a:pt x="6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2" name="Freeform 403"/>
            <p:cNvSpPr/>
            <p:nvPr/>
          </p:nvSpPr>
          <p:spPr bwMode="auto">
            <a:xfrm>
              <a:off x="4334668" y="3405981"/>
              <a:ext cx="88900" cy="96838"/>
            </a:xfrm>
            <a:custGeom>
              <a:avLst/>
              <a:gdLst>
                <a:gd name="T0" fmla="*/ 50 w 56"/>
                <a:gd name="T1" fmla="*/ 4 h 61"/>
                <a:gd name="T2" fmla="*/ 50 w 56"/>
                <a:gd name="T3" fmla="*/ 4 h 61"/>
                <a:gd name="T4" fmla="*/ 55 w 56"/>
                <a:gd name="T5" fmla="*/ 9 h 61"/>
                <a:gd name="T6" fmla="*/ 56 w 56"/>
                <a:gd name="T7" fmla="*/ 15 h 61"/>
                <a:gd name="T8" fmla="*/ 56 w 56"/>
                <a:gd name="T9" fmla="*/ 21 h 61"/>
                <a:gd name="T10" fmla="*/ 53 w 56"/>
                <a:gd name="T11" fmla="*/ 27 h 61"/>
                <a:gd name="T12" fmla="*/ 30 w 56"/>
                <a:gd name="T13" fmla="*/ 55 h 61"/>
                <a:gd name="T14" fmla="*/ 30 w 56"/>
                <a:gd name="T15" fmla="*/ 55 h 61"/>
                <a:gd name="T16" fmla="*/ 25 w 56"/>
                <a:gd name="T17" fmla="*/ 60 h 61"/>
                <a:gd name="T18" fmla="*/ 19 w 56"/>
                <a:gd name="T19" fmla="*/ 61 h 61"/>
                <a:gd name="T20" fmla="*/ 12 w 56"/>
                <a:gd name="T21" fmla="*/ 61 h 61"/>
                <a:gd name="T22" fmla="*/ 6 w 56"/>
                <a:gd name="T23" fmla="*/ 57 h 61"/>
                <a:gd name="T24" fmla="*/ 6 w 56"/>
                <a:gd name="T25" fmla="*/ 57 h 61"/>
                <a:gd name="T26" fmla="*/ 4 w 56"/>
                <a:gd name="T27" fmla="*/ 55 h 61"/>
                <a:gd name="T28" fmla="*/ 1 w 56"/>
                <a:gd name="T29" fmla="*/ 52 h 61"/>
                <a:gd name="T30" fmla="*/ 0 w 56"/>
                <a:gd name="T31" fmla="*/ 49 h 61"/>
                <a:gd name="T32" fmla="*/ 0 w 56"/>
                <a:gd name="T33" fmla="*/ 45 h 61"/>
                <a:gd name="T34" fmla="*/ 0 w 56"/>
                <a:gd name="T35" fmla="*/ 45 h 61"/>
                <a:gd name="T36" fmla="*/ 1 w 56"/>
                <a:gd name="T37" fmla="*/ 39 h 61"/>
                <a:gd name="T38" fmla="*/ 4 w 56"/>
                <a:gd name="T39" fmla="*/ 34 h 61"/>
                <a:gd name="T40" fmla="*/ 26 w 56"/>
                <a:gd name="T41" fmla="*/ 6 h 61"/>
                <a:gd name="T42" fmla="*/ 26 w 56"/>
                <a:gd name="T43" fmla="*/ 6 h 61"/>
                <a:gd name="T44" fmla="*/ 31 w 56"/>
                <a:gd name="T45" fmla="*/ 1 h 61"/>
                <a:gd name="T46" fmla="*/ 38 w 56"/>
                <a:gd name="T47" fmla="*/ 0 h 61"/>
                <a:gd name="T48" fmla="*/ 45 w 56"/>
                <a:gd name="T49" fmla="*/ 0 h 61"/>
                <a:gd name="T50" fmla="*/ 50 w 56"/>
                <a:gd name="T51" fmla="*/ 4 h 61"/>
                <a:gd name="T52" fmla="*/ 50 w 56"/>
                <a:gd name="T53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61">
                  <a:moveTo>
                    <a:pt x="50" y="4"/>
                  </a:moveTo>
                  <a:lnTo>
                    <a:pt x="50" y="4"/>
                  </a:lnTo>
                  <a:lnTo>
                    <a:pt x="55" y="9"/>
                  </a:lnTo>
                  <a:lnTo>
                    <a:pt x="56" y="15"/>
                  </a:lnTo>
                  <a:lnTo>
                    <a:pt x="56" y="21"/>
                  </a:lnTo>
                  <a:lnTo>
                    <a:pt x="53" y="27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5" y="60"/>
                  </a:lnTo>
                  <a:lnTo>
                    <a:pt x="19" y="61"/>
                  </a:lnTo>
                  <a:lnTo>
                    <a:pt x="12" y="61"/>
                  </a:lnTo>
                  <a:lnTo>
                    <a:pt x="6" y="57"/>
                  </a:lnTo>
                  <a:lnTo>
                    <a:pt x="6" y="57"/>
                  </a:lnTo>
                  <a:lnTo>
                    <a:pt x="4" y="55"/>
                  </a:lnTo>
                  <a:lnTo>
                    <a:pt x="1" y="52"/>
                  </a:lnTo>
                  <a:lnTo>
                    <a:pt x="0" y="4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1" y="39"/>
                  </a:lnTo>
                  <a:lnTo>
                    <a:pt x="4" y="34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1" y="1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0" y="4"/>
                  </a:lnTo>
                  <a:lnTo>
                    <a:pt x="5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3" name="文本框 8"/>
          <p:cNvSpPr txBox="1"/>
          <p:nvPr/>
        </p:nvSpPr>
        <p:spPr>
          <a:xfrm>
            <a:off x="1093709" y="3426790"/>
            <a:ext cx="247296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哎呀小小草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请勿盗版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587661" y="292708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400"/>
            <a:r>
              <a:rPr lang="zh-CN" altLang="en-US" sz="28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2800" b="1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8"/>
          <p:cNvSpPr txBox="1"/>
          <p:nvPr/>
        </p:nvSpPr>
        <p:spPr>
          <a:xfrm>
            <a:off x="8391750" y="3376637"/>
            <a:ext cx="247296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哎呀小小草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请勿盗版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391750" y="2903521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400"/>
            <a:r>
              <a:rPr lang="zh-CN" altLang="en-US" sz="28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2800" b="1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" y="9366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编辑器简介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34" y="889533"/>
            <a:ext cx="1028700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" y="9366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点击此处添加标题，哎呀小小草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模板，请勿盗版。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638" y="1318930"/>
            <a:ext cx="9060421" cy="21961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矩形 6"/>
          <p:cNvSpPr/>
          <p:nvPr/>
        </p:nvSpPr>
        <p:spPr>
          <a:xfrm>
            <a:off x="1612956" y="3687934"/>
            <a:ext cx="47448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点击此处添加标题点击此处添加标题</a:t>
            </a:r>
            <a:endParaRPr lang="zh-CN" altLang="en-US" dirty="0"/>
          </a:p>
          <a:p>
            <a:pPr algn="ctr"/>
            <a:r>
              <a:rPr lang="zh-CN" altLang="en-US" dirty="0"/>
              <a:t>点击此处添加标题点击此处添加标题</a:t>
            </a:r>
            <a:endParaRPr lang="zh-CN" altLang="en-US" dirty="0"/>
          </a:p>
          <a:p>
            <a:pPr algn="ctr"/>
            <a:r>
              <a:rPr lang="zh-CN" altLang="en-US" dirty="0"/>
              <a:t>点击此处添加标题点击此处添加标题</a:t>
            </a:r>
            <a:endParaRPr lang="en-US" altLang="zh-CN" dirty="0"/>
          </a:p>
          <a:p>
            <a:pPr algn="ctr"/>
            <a:r>
              <a:rPr lang="zh-CN" altLang="en-US" dirty="0"/>
              <a:t>点击此处添加标题点击此处添加标题</a:t>
            </a:r>
            <a:endParaRPr lang="zh-CN" altLang="en-US" dirty="0"/>
          </a:p>
          <a:p>
            <a:pPr algn="ctr"/>
            <a:r>
              <a:rPr lang="zh-CN" altLang="en-US" dirty="0"/>
              <a:t>点击此处添加标题点击此处添加标题</a:t>
            </a:r>
            <a:endParaRPr lang="zh-CN" altLang="en-US" dirty="0"/>
          </a:p>
          <a:p>
            <a:pPr algn="ctr"/>
            <a:r>
              <a:rPr lang="zh-CN" altLang="en-US" dirty="0"/>
              <a:t>哎呀小小草</a:t>
            </a:r>
            <a:r>
              <a:rPr lang="en-US" altLang="zh-CN" dirty="0"/>
              <a:t>PPT</a:t>
            </a:r>
            <a:r>
              <a:rPr lang="zh-CN" altLang="en-US" dirty="0"/>
              <a:t>模板，请勿盗版。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08848" y="3631786"/>
            <a:ext cx="47448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点击此处添加标题点击此处添加标题</a:t>
            </a:r>
            <a:endParaRPr lang="zh-CN" altLang="en-US" dirty="0"/>
          </a:p>
          <a:p>
            <a:pPr algn="ctr"/>
            <a:r>
              <a:rPr lang="zh-CN" altLang="en-US" dirty="0"/>
              <a:t>点击此处添加标题点击此处添加标题</a:t>
            </a:r>
            <a:endParaRPr lang="zh-CN" altLang="en-US" dirty="0"/>
          </a:p>
          <a:p>
            <a:pPr algn="ctr"/>
            <a:r>
              <a:rPr lang="zh-CN" altLang="en-US" dirty="0"/>
              <a:t>点击此处添加标题点击此处添加标题</a:t>
            </a:r>
            <a:endParaRPr lang="en-US" altLang="zh-CN" dirty="0"/>
          </a:p>
          <a:p>
            <a:pPr algn="ctr"/>
            <a:r>
              <a:rPr lang="zh-CN" altLang="en-US" dirty="0"/>
              <a:t>点击此处添加标题点击此处添加标题</a:t>
            </a:r>
            <a:endParaRPr lang="zh-CN" altLang="en-US" dirty="0"/>
          </a:p>
          <a:p>
            <a:pPr algn="ctr"/>
            <a:r>
              <a:rPr lang="zh-CN" altLang="en-US" dirty="0"/>
              <a:t>点击此处添加标题点击此处添加标题</a:t>
            </a:r>
            <a:endParaRPr lang="zh-CN" altLang="en-US" dirty="0"/>
          </a:p>
          <a:p>
            <a:pPr algn="ctr"/>
            <a:r>
              <a:rPr lang="zh-CN" altLang="en-US" dirty="0"/>
              <a:t>哎呀小小草</a:t>
            </a:r>
            <a:r>
              <a:rPr lang="en-US" altLang="zh-CN" dirty="0"/>
              <a:t>PPT</a:t>
            </a:r>
            <a:r>
              <a:rPr lang="zh-CN" altLang="en-US" dirty="0"/>
              <a:t>模板，请勿盗版。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" y="9366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点击此处添加标题，哎呀小小草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模板，请勿盗版。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1233310" y="3454884"/>
            <a:ext cx="2224363" cy="216024"/>
          </a:xfrm>
          <a:prstGeom prst="chevron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3699452" y="3454884"/>
            <a:ext cx="2224363" cy="216024"/>
          </a:xfrm>
          <a:prstGeom prst="chevron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6185844" y="3454884"/>
            <a:ext cx="2224363" cy="216024"/>
          </a:xfrm>
          <a:prstGeom prst="chevron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8672237" y="3454884"/>
            <a:ext cx="2224363" cy="216024"/>
          </a:xfrm>
          <a:prstGeom prst="chevron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33310" y="1781076"/>
            <a:ext cx="198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defRPr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/>
                <a:ea typeface="微软雅黑" panose="020B0503020204020204" pitchFamily="34" charset="-122"/>
              </a:rPr>
              <a:t>标题</a:t>
            </a:r>
            <a:endParaRPr lang="zh-CN" altLang="en-US" b="1" dirty="0">
              <a:solidFill>
                <a:schemeClr val="accent1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6411987" y="1781076"/>
            <a:ext cx="177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defRPr/>
            </a:pPr>
            <a:r>
              <a:rPr lang="zh-CN" altLang="en-US" b="1" dirty="0">
                <a:solidFill>
                  <a:schemeClr val="accent3"/>
                </a:solidFill>
                <a:latin typeface="Arial" panose="020B0604020202020204"/>
                <a:ea typeface="微软雅黑" panose="020B0503020204020204" pitchFamily="34" charset="-122"/>
              </a:rPr>
              <a:t>标题</a:t>
            </a:r>
            <a:endParaRPr lang="zh-CN" altLang="en-US" b="1" dirty="0">
              <a:solidFill>
                <a:schemeClr val="accent3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3" name="文本框 8"/>
          <p:cNvSpPr txBox="1"/>
          <p:nvPr/>
        </p:nvSpPr>
        <p:spPr>
          <a:xfrm>
            <a:off x="8662099" y="3733332"/>
            <a:ext cx="19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defRPr/>
            </a:pPr>
            <a:r>
              <a:rPr lang="zh-CN" altLang="en-US" b="1" dirty="0">
                <a:solidFill>
                  <a:schemeClr val="accent4"/>
                </a:solidFill>
                <a:latin typeface="Arial" panose="020B0604020202020204"/>
                <a:ea typeface="微软雅黑" panose="020B0503020204020204" pitchFamily="34" charset="-122"/>
              </a:rPr>
              <a:t>标题</a:t>
            </a:r>
            <a:endParaRPr lang="zh-CN" altLang="en-US" b="1" dirty="0">
              <a:solidFill>
                <a:schemeClr val="accent4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99452" y="3733332"/>
            <a:ext cx="198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defRPr/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/>
                <a:ea typeface="微软雅黑" panose="020B0503020204020204" pitchFamily="34" charset="-122"/>
              </a:rPr>
              <a:t>标题</a:t>
            </a:r>
            <a:endParaRPr lang="zh-CN" altLang="en-US" b="1" dirty="0">
              <a:solidFill>
                <a:schemeClr val="accent2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608709" y="3670908"/>
            <a:ext cx="0" cy="1240620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</a:ln>
          <a:effectLst/>
        </p:spPr>
      </p:cxnSp>
      <p:cxnSp>
        <p:nvCxnSpPr>
          <p:cNvPr id="16" name="直接连接符 15"/>
          <p:cNvCxnSpPr/>
          <p:nvPr/>
        </p:nvCxnSpPr>
        <p:spPr>
          <a:xfrm>
            <a:off x="8169791" y="2272443"/>
            <a:ext cx="0" cy="124062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</a:ln>
          <a:effectLst/>
        </p:spPr>
      </p:cxnSp>
      <p:cxnSp>
        <p:nvCxnSpPr>
          <p:cNvPr id="17" name="直接连接符 16"/>
          <p:cNvCxnSpPr/>
          <p:nvPr/>
        </p:nvCxnSpPr>
        <p:spPr>
          <a:xfrm>
            <a:off x="5678257" y="3670908"/>
            <a:ext cx="0" cy="124062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cxnSp>
        <p:nvCxnSpPr>
          <p:cNvPr id="18" name="直接连接符 17"/>
          <p:cNvCxnSpPr/>
          <p:nvPr/>
        </p:nvCxnSpPr>
        <p:spPr>
          <a:xfrm>
            <a:off x="3215894" y="2214264"/>
            <a:ext cx="0" cy="124062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2885470" y="3676180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1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401440" y="289391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2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871250" y="373830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3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319703" y="2824958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4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92894" y="2081248"/>
            <a:ext cx="222299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哎呀小小草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请勿盗版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923815" y="2081248"/>
            <a:ext cx="2239583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哎呀小小草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请勿盗版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353089" y="4063507"/>
            <a:ext cx="2286893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哎呀小小草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请勿盗版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13918" y="4063507"/>
            <a:ext cx="2286893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哎呀小小草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请勿盗版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" y="9366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编辑器简介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5404" y="770769"/>
            <a:ext cx="473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我们为什么选择</a:t>
            </a:r>
            <a:r>
              <a:rPr lang="en-US" altLang="zh-CN" sz="3600" b="1" dirty="0"/>
              <a:t>IDLE</a:t>
            </a:r>
            <a:r>
              <a:rPr lang="zh-CN" altLang="en-US" sz="3600" b="1" dirty="0"/>
              <a:t>？</a:t>
            </a:r>
            <a:endParaRPr lang="zh-CN" altLang="en-US" sz="36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25" y="2342998"/>
            <a:ext cx="1066949" cy="108600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641" y="2342998"/>
            <a:ext cx="8387070" cy="25925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" y="9366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编辑器简介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菜单栏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609" y="1069064"/>
            <a:ext cx="4563857" cy="3079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2533" y="2622099"/>
            <a:ext cx="6502400" cy="206210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File-&gt;</a:t>
            </a:r>
            <a:r>
              <a:rPr lang="zh-CN" altLang="en-US" sz="3200" dirty="0">
                <a:solidFill>
                  <a:srgbClr val="FF0000"/>
                </a:solidFill>
              </a:rPr>
              <a:t>文件</a:t>
            </a:r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en-US" altLang="zh-CN" sz="3200" dirty="0">
                <a:solidFill>
                  <a:srgbClr val="FF0000"/>
                </a:solidFill>
              </a:rPr>
              <a:t>Edit-&gt;</a:t>
            </a:r>
            <a:r>
              <a:rPr lang="zh-CN" altLang="en-US" sz="3200" dirty="0">
                <a:solidFill>
                  <a:srgbClr val="FF0000"/>
                </a:solidFill>
              </a:rPr>
              <a:t>编辑</a:t>
            </a:r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en-US" altLang="zh-CN" sz="3200" dirty="0"/>
              <a:t>Shell-&gt;</a:t>
            </a:r>
            <a:r>
              <a:rPr lang="zh-CN" altLang="en-US" sz="3200" dirty="0"/>
              <a:t>设定命令行解释器的位置</a:t>
            </a:r>
            <a:endParaRPr lang="en-US" altLang="zh-CN" sz="3200" dirty="0"/>
          </a:p>
          <a:p>
            <a:r>
              <a:rPr lang="en-US" altLang="zh-CN" sz="3200" dirty="0"/>
              <a:t>Debug-&gt;</a:t>
            </a:r>
            <a:r>
              <a:rPr lang="zh-CN" altLang="en-US" sz="3200" dirty="0"/>
              <a:t>调试</a:t>
            </a:r>
            <a:endParaRPr lang="en-US" altLang="zh-CN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7899401" y="2622099"/>
            <a:ext cx="384386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Options-&gt;</a:t>
            </a:r>
            <a:r>
              <a:rPr lang="zh-CN" altLang="en-US" sz="3200" dirty="0"/>
              <a:t>选项</a:t>
            </a:r>
            <a:endParaRPr lang="en-US" altLang="zh-CN" sz="3200" dirty="0"/>
          </a:p>
          <a:p>
            <a:r>
              <a:rPr lang="en-US" altLang="zh-CN" sz="3200" dirty="0"/>
              <a:t>Window-&gt;</a:t>
            </a:r>
            <a:r>
              <a:rPr lang="zh-CN" altLang="en-US" sz="3200" dirty="0"/>
              <a:t>窗口</a:t>
            </a:r>
            <a:endParaRPr lang="en-US" altLang="zh-CN" sz="3200" dirty="0"/>
          </a:p>
          <a:p>
            <a:r>
              <a:rPr lang="en-US" altLang="zh-CN" sz="3200" dirty="0"/>
              <a:t>Help-&gt;</a:t>
            </a:r>
            <a:r>
              <a:rPr lang="zh-CN" altLang="en-US" sz="3200" dirty="0"/>
              <a:t>帮助</a:t>
            </a:r>
            <a:endParaRPr lang="zh-CN" altLang="en-US" sz="32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" y="9366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编辑器简介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菜单栏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72667" y="1106566"/>
            <a:ext cx="53170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New File-&gt;</a:t>
            </a:r>
            <a:r>
              <a:rPr lang="zh-CN" altLang="en-US" sz="3200" dirty="0"/>
              <a:t>新文件</a:t>
            </a:r>
            <a:endParaRPr lang="en-US" altLang="zh-CN" sz="3200" dirty="0"/>
          </a:p>
          <a:p>
            <a:r>
              <a:rPr lang="en-US" altLang="zh-CN" sz="3200" dirty="0"/>
              <a:t>Open-&gt;</a:t>
            </a:r>
            <a:r>
              <a:rPr lang="zh-CN" altLang="en-US" sz="3200" dirty="0"/>
              <a:t>打开</a:t>
            </a:r>
            <a:endParaRPr lang="en-US" altLang="zh-CN" sz="3200" dirty="0"/>
          </a:p>
          <a:p>
            <a:r>
              <a:rPr lang="en-US" altLang="zh-CN" sz="3200" dirty="0"/>
              <a:t>Open Module-&gt;</a:t>
            </a:r>
            <a:r>
              <a:rPr lang="zh-CN" altLang="en-US" sz="3200" dirty="0"/>
              <a:t>打开模块</a:t>
            </a:r>
            <a:endParaRPr lang="en-US" altLang="zh-CN" sz="3200" dirty="0"/>
          </a:p>
          <a:p>
            <a:r>
              <a:rPr lang="en-US" altLang="zh-CN" sz="3200" dirty="0"/>
              <a:t>Save-&gt;</a:t>
            </a:r>
            <a:r>
              <a:rPr lang="zh-CN" altLang="en-US" sz="3200" dirty="0"/>
              <a:t>保存</a:t>
            </a:r>
            <a:endParaRPr lang="en-US" altLang="zh-CN" sz="3200" dirty="0"/>
          </a:p>
          <a:p>
            <a:r>
              <a:rPr lang="en-US" altLang="zh-CN" sz="3200" dirty="0"/>
              <a:t>Save As…-&gt;</a:t>
            </a:r>
            <a:r>
              <a:rPr lang="zh-CN" altLang="en-US" sz="3200" dirty="0"/>
              <a:t>另存为</a:t>
            </a:r>
            <a:endParaRPr lang="en-US" altLang="zh-CN" sz="3200" dirty="0"/>
          </a:p>
          <a:p>
            <a:r>
              <a:rPr lang="en-US" altLang="zh-CN" sz="3200" dirty="0"/>
              <a:t>Save Copy As…-&gt;</a:t>
            </a:r>
            <a:r>
              <a:rPr lang="zh-CN" altLang="en-US" sz="3200" dirty="0"/>
              <a:t>将副本另存为</a:t>
            </a:r>
            <a:endParaRPr lang="en-US" altLang="zh-CN" sz="3200" dirty="0"/>
          </a:p>
          <a:p>
            <a:r>
              <a:rPr lang="en-US" altLang="zh-CN" sz="3200" dirty="0"/>
              <a:t>Close-&gt;</a:t>
            </a:r>
            <a:r>
              <a:rPr lang="zh-CN" altLang="en-US" sz="3200" dirty="0"/>
              <a:t>关闭</a:t>
            </a:r>
            <a:endParaRPr lang="en-US" altLang="zh-CN" sz="3200" dirty="0"/>
          </a:p>
          <a:p>
            <a:r>
              <a:rPr lang="en-US" altLang="zh-CN" sz="3200" dirty="0"/>
              <a:t>Exit-&gt;</a:t>
            </a:r>
            <a:r>
              <a:rPr lang="zh-CN" altLang="en-US" sz="3200" dirty="0"/>
              <a:t>退出</a:t>
            </a:r>
            <a:endParaRPr lang="en-US" altLang="zh-CN" sz="3200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30" y="1568240"/>
            <a:ext cx="2172003" cy="30103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" y="9366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编辑器简介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菜单栏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11801" y="555331"/>
            <a:ext cx="5317066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Undo-&gt;</a:t>
            </a:r>
            <a:r>
              <a:rPr lang="zh-CN" altLang="en-US" sz="3200" dirty="0"/>
              <a:t>撤消</a:t>
            </a:r>
            <a:endParaRPr lang="en-US" altLang="zh-CN" sz="3200" dirty="0"/>
          </a:p>
          <a:p>
            <a:r>
              <a:rPr lang="en-US" altLang="zh-CN" sz="3200" dirty="0"/>
              <a:t>Redo-&gt;</a:t>
            </a:r>
            <a:r>
              <a:rPr lang="zh-CN" altLang="en-US" sz="3200" dirty="0"/>
              <a:t>重做</a:t>
            </a:r>
            <a:endParaRPr lang="en-US" altLang="zh-CN" sz="3200" dirty="0"/>
          </a:p>
          <a:p>
            <a:r>
              <a:rPr lang="en-US" altLang="zh-CN" sz="3200" dirty="0"/>
              <a:t>Cut-&gt;</a:t>
            </a:r>
            <a:r>
              <a:rPr lang="zh-CN" altLang="en-US" sz="3200" dirty="0"/>
              <a:t>剪切</a:t>
            </a:r>
            <a:endParaRPr lang="en-US" altLang="zh-CN" sz="3200" dirty="0"/>
          </a:p>
          <a:p>
            <a:r>
              <a:rPr lang="en-US" altLang="zh-CN" sz="3200" dirty="0"/>
              <a:t>Copy-&gt;</a:t>
            </a:r>
            <a:r>
              <a:rPr lang="zh-CN" altLang="en-US" sz="3200" dirty="0"/>
              <a:t>复制</a:t>
            </a:r>
            <a:endParaRPr lang="en-US" altLang="zh-CN" sz="3200" dirty="0"/>
          </a:p>
          <a:p>
            <a:r>
              <a:rPr lang="en-US" altLang="zh-CN" sz="3200" dirty="0"/>
              <a:t>Paste-&gt;</a:t>
            </a:r>
            <a:r>
              <a:rPr lang="zh-CN" altLang="en-US" sz="3200" dirty="0"/>
              <a:t>粘贴</a:t>
            </a:r>
            <a:endParaRPr lang="en-US" altLang="zh-CN" sz="3200" dirty="0"/>
          </a:p>
          <a:p>
            <a:r>
              <a:rPr lang="en-US" altLang="zh-CN" sz="3200" dirty="0"/>
              <a:t>Select All-&gt;</a:t>
            </a:r>
            <a:r>
              <a:rPr lang="zh-CN" altLang="en-US" sz="3200" dirty="0"/>
              <a:t>全选</a:t>
            </a:r>
            <a:endParaRPr lang="en-US" altLang="zh-CN" sz="3200" dirty="0"/>
          </a:p>
          <a:p>
            <a:r>
              <a:rPr lang="en-US" altLang="zh-CN" sz="3200" dirty="0"/>
              <a:t>Find-&gt;</a:t>
            </a:r>
            <a:r>
              <a:rPr lang="zh-CN" altLang="en-US" sz="3200" dirty="0"/>
              <a:t>查找</a:t>
            </a:r>
            <a:endParaRPr lang="en-US" altLang="zh-CN" sz="3200" dirty="0"/>
          </a:p>
          <a:p>
            <a:r>
              <a:rPr lang="en-US" altLang="zh-CN" sz="3200" dirty="0"/>
              <a:t>Find Again-&gt;</a:t>
            </a:r>
            <a:r>
              <a:rPr lang="zh-CN" altLang="en-US" sz="3200" dirty="0"/>
              <a:t>再次查找</a:t>
            </a:r>
            <a:endParaRPr lang="en-US" altLang="zh-CN" sz="3200" dirty="0"/>
          </a:p>
          <a:p>
            <a:r>
              <a:rPr lang="en-US" altLang="zh-CN" sz="3200" dirty="0"/>
              <a:t>Find Selection-&gt;</a:t>
            </a:r>
            <a:r>
              <a:rPr lang="zh-CN" altLang="en-US" sz="3200" dirty="0"/>
              <a:t>选择查找</a:t>
            </a:r>
            <a:endParaRPr lang="en-US" altLang="zh-CN" sz="3200" dirty="0"/>
          </a:p>
          <a:p>
            <a:r>
              <a:rPr lang="en-US" altLang="zh-CN" sz="3200" dirty="0"/>
              <a:t>Find in Files-&gt;</a:t>
            </a:r>
            <a:r>
              <a:rPr lang="zh-CN" altLang="en-US" sz="3200" dirty="0"/>
              <a:t>在文件中查找</a:t>
            </a:r>
            <a:endParaRPr lang="en-US" altLang="zh-CN" sz="3200" dirty="0"/>
          </a:p>
          <a:p>
            <a:r>
              <a:rPr lang="en-US" altLang="zh-CN" sz="3200" dirty="0"/>
              <a:t>Replace-&gt;</a:t>
            </a:r>
            <a:r>
              <a:rPr lang="zh-CN" altLang="en-US" sz="3200" dirty="0"/>
              <a:t>替换</a:t>
            </a:r>
            <a:endParaRPr lang="en-US" altLang="zh-CN" sz="3200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311" y="1334168"/>
            <a:ext cx="2838846" cy="36485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" y="9366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编辑器简介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认识单行编辑界面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70033" y="1687876"/>
            <a:ext cx="77385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命令指示符</a:t>
            </a:r>
            <a:endParaRPr lang="en-US" altLang="zh-CN" sz="4400" dirty="0"/>
          </a:p>
          <a:p>
            <a:endParaRPr lang="en-US" altLang="zh-CN" sz="4400" dirty="0"/>
          </a:p>
        </p:txBody>
      </p:sp>
      <p:sp>
        <p:nvSpPr>
          <p:cNvPr id="8" name="文本框 7"/>
          <p:cNvSpPr txBox="1"/>
          <p:nvPr/>
        </p:nvSpPr>
        <p:spPr>
          <a:xfrm>
            <a:off x="3340835" y="1538211"/>
            <a:ext cx="200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&gt;&gt;&gt;</a:t>
            </a:r>
            <a:endParaRPr lang="zh-CN" altLang="en-US" sz="6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548946" y="3215054"/>
            <a:ext cx="82168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accent5"/>
                </a:solidFill>
              </a:rPr>
              <a:t>一次只能输入一条</a:t>
            </a:r>
            <a:r>
              <a:rPr lang="en-US" altLang="zh-CN" sz="4000" dirty="0">
                <a:solidFill>
                  <a:schemeClr val="accent5"/>
                </a:solidFill>
              </a:rPr>
              <a:t>Python</a:t>
            </a:r>
            <a:r>
              <a:rPr lang="zh-CN" altLang="en-US" sz="4000" dirty="0">
                <a:solidFill>
                  <a:schemeClr val="accent5"/>
                </a:solidFill>
              </a:rPr>
              <a:t>指令，输完指令按回车，下一行就是结果。</a:t>
            </a:r>
            <a:endParaRPr lang="zh-CN" altLang="en-US" sz="40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93666"/>
            <a:ext cx="7078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编辑器简介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单行编辑界面之写代码练习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6867" y="1268272"/>
            <a:ext cx="433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、在</a:t>
            </a:r>
            <a:r>
              <a:rPr lang="en-US" altLang="zh-CN" dirty="0"/>
              <a:t>&gt;&gt;&gt;</a:t>
            </a:r>
            <a:r>
              <a:rPr lang="zh-CN" altLang="en-US" dirty="0"/>
              <a:t>后输入</a:t>
            </a:r>
            <a:r>
              <a:rPr lang="en-US" altLang="zh-CN" dirty="0">
                <a:solidFill>
                  <a:srgbClr val="FF0000"/>
                </a:solidFill>
              </a:rPr>
              <a:t>2+2</a:t>
            </a:r>
            <a:r>
              <a:rPr lang="zh-CN" altLang="en-US" dirty="0"/>
              <a:t>，结果会是什么？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76867" y="2218267"/>
            <a:ext cx="433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、在</a:t>
            </a:r>
            <a:r>
              <a:rPr lang="en-US" altLang="zh-CN" dirty="0"/>
              <a:t>&gt;&gt;&gt;</a:t>
            </a:r>
            <a:r>
              <a:rPr lang="zh-CN" altLang="en-US" dirty="0"/>
              <a:t>后输入</a:t>
            </a:r>
            <a:r>
              <a:rPr lang="en-US" altLang="zh-CN" dirty="0">
                <a:solidFill>
                  <a:srgbClr val="FF0000"/>
                </a:solidFill>
              </a:rPr>
              <a:t>2*3</a:t>
            </a:r>
            <a:r>
              <a:rPr lang="zh-CN" altLang="en-US" dirty="0"/>
              <a:t>，结果是什么？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76866" y="3322962"/>
            <a:ext cx="433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、在</a:t>
            </a:r>
            <a:r>
              <a:rPr lang="en-US" altLang="zh-CN" dirty="0"/>
              <a:t>&gt;&gt;&gt;</a:t>
            </a:r>
            <a:r>
              <a:rPr lang="zh-CN" altLang="en-US" dirty="0"/>
              <a:t>后输入</a:t>
            </a:r>
            <a:r>
              <a:rPr lang="en-US" altLang="zh-CN" dirty="0">
                <a:solidFill>
                  <a:srgbClr val="FF0000"/>
                </a:solidFill>
              </a:rPr>
              <a:t>2**3</a:t>
            </a:r>
            <a:r>
              <a:rPr lang="zh-CN" altLang="en-US" dirty="0"/>
              <a:t>，结果是什么？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76866" y="4626829"/>
            <a:ext cx="40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、在</a:t>
            </a:r>
            <a:r>
              <a:rPr lang="en-US" altLang="zh-CN" dirty="0"/>
              <a:t>&gt;&gt;&gt;</a:t>
            </a:r>
            <a:r>
              <a:rPr lang="zh-CN" altLang="en-US" dirty="0"/>
              <a:t>后输入</a:t>
            </a:r>
            <a:r>
              <a:rPr lang="en-US" altLang="zh-CN" dirty="0">
                <a:solidFill>
                  <a:srgbClr val="FF0000"/>
                </a:solidFill>
              </a:rPr>
              <a:t>9%3</a:t>
            </a:r>
            <a:r>
              <a:rPr lang="zh-CN" altLang="en-US" dirty="0"/>
              <a:t>，结果是什么？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3343096"/>
            <a:ext cx="2286000" cy="1666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93666"/>
            <a:ext cx="7078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编辑器简介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单行编辑界面之写代码练习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6867" y="1268272"/>
            <a:ext cx="433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这么简单，我来试试另一个。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76867" y="2218267"/>
            <a:ext cx="715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、在</a:t>
            </a:r>
            <a:r>
              <a:rPr lang="en-US" altLang="zh-CN" dirty="0"/>
              <a:t>&gt;&gt;&gt;</a:t>
            </a:r>
            <a:r>
              <a:rPr lang="zh-CN" altLang="en-US" dirty="0"/>
              <a:t>后输入</a:t>
            </a:r>
            <a:r>
              <a:rPr lang="en-US" altLang="zh-CN" dirty="0">
                <a:solidFill>
                  <a:srgbClr val="FF0000"/>
                </a:solidFill>
              </a:rPr>
              <a:t>print</a:t>
            </a:r>
            <a:r>
              <a:rPr lang="zh-CN" altLang="en-US" dirty="0">
                <a:solidFill>
                  <a:srgbClr val="FF0000"/>
                </a:solidFill>
              </a:rPr>
              <a:t>（“</a:t>
            </a:r>
            <a:r>
              <a:rPr lang="en-US" altLang="zh-CN" dirty="0">
                <a:solidFill>
                  <a:srgbClr val="FF0000"/>
                </a:solidFill>
              </a:rPr>
              <a:t>2+2</a:t>
            </a:r>
            <a:r>
              <a:rPr lang="zh-CN" altLang="en-US" dirty="0">
                <a:solidFill>
                  <a:srgbClr val="FF0000"/>
                </a:solidFill>
              </a:rPr>
              <a:t>”）</a:t>
            </a:r>
            <a:r>
              <a:rPr lang="zh-CN" altLang="en-US" dirty="0"/>
              <a:t>，看看如果是什么？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76866" y="3322962"/>
            <a:ext cx="582506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、在</a:t>
            </a:r>
            <a:r>
              <a:rPr lang="en-US" altLang="zh-CN" dirty="0"/>
              <a:t>&gt;&gt;&gt;</a:t>
            </a:r>
            <a:r>
              <a:rPr lang="zh-CN" altLang="en-US" dirty="0"/>
              <a:t>后输入</a:t>
            </a:r>
            <a:r>
              <a:rPr lang="en-US" altLang="zh-CN" dirty="0">
                <a:solidFill>
                  <a:srgbClr val="FF0000"/>
                </a:solidFill>
              </a:rPr>
              <a:t>print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2+2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，结果是什么？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76867" y="4427657"/>
            <a:ext cx="582506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、在</a:t>
            </a:r>
            <a:r>
              <a:rPr lang="en-US" altLang="zh-CN" dirty="0"/>
              <a:t>&gt;&gt;&gt;</a:t>
            </a:r>
            <a:r>
              <a:rPr lang="zh-CN" altLang="en-US" dirty="0"/>
              <a:t>后输入</a:t>
            </a:r>
            <a:r>
              <a:rPr lang="en-US" altLang="zh-CN" dirty="0">
                <a:solidFill>
                  <a:srgbClr val="FF0000"/>
                </a:solidFill>
              </a:rPr>
              <a:t>print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”2**3“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，结果是什么？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0" y="4427676"/>
            <a:ext cx="2286000" cy="16668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76866" y="5377652"/>
            <a:ext cx="590126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、在</a:t>
            </a:r>
            <a:r>
              <a:rPr lang="en-US" altLang="zh-CN" dirty="0"/>
              <a:t>&gt;&gt;&gt;</a:t>
            </a:r>
            <a:r>
              <a:rPr lang="zh-CN" altLang="en-US" dirty="0"/>
              <a:t>后输入</a:t>
            </a:r>
            <a:r>
              <a:rPr lang="en-US" altLang="zh-CN" dirty="0">
                <a:solidFill>
                  <a:srgbClr val="FF0000"/>
                </a:solidFill>
              </a:rPr>
              <a:t>print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2**3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，结果是什么？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165465" y="1638935"/>
            <a:ext cx="29597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注意：所有标点符号都是要英文的哦</a:t>
            </a:r>
            <a:r>
              <a:rPr lang="en-US" altLang="zh-CN"/>
              <a:t>~</a:t>
            </a:r>
            <a:endParaRPr lang="en-US" altLang="zh-CN"/>
          </a:p>
          <a:p>
            <a:r>
              <a:rPr lang="zh-CN" altLang="en-US"/>
              <a:t>尝试看看如果输入中文的标点符号会怎样？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  <p:bldP spid="9" grpId="0"/>
      <p:bldP spid="11" grpId="0"/>
      <p:bldP spid="11" grpId="1"/>
    </p:bldLst>
  </p:timing>
</p:sld>
</file>

<file path=ppt/tags/tag1.xml><?xml version="1.0" encoding="utf-8"?>
<p:tagLst xmlns:p="http://schemas.openxmlformats.org/presentationml/2006/main">
  <p:tag name="KSO_WPP_MARK_KEY" val="64371513-7cb6-4e71-b4e6-03e81d104f6a"/>
  <p:tag name="COMMONDATA" val="eyJoZGlkIjoiMzc2MmJiOWNiMDk0ZTYyMjNmNmNlZjM2MDNjYjY2MT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2564</Words>
  <Application>WPS 演示</Application>
  <PresentationFormat>宽屏</PresentationFormat>
  <Paragraphs>320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黑体</vt:lpstr>
      <vt:lpstr>Century Gothic</vt:lpstr>
      <vt:lpstr>Arial</vt:lpstr>
      <vt:lpstr>等线</vt:lpstr>
      <vt:lpstr>Arial Unicode MS</vt:lpstr>
      <vt:lpstr>等线 Light</vt:lpstr>
      <vt:lpstr>Calibri</vt:lpstr>
      <vt:lpstr>PMingLiU</vt:lpstr>
      <vt:lpstr>Segoe Print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ENFP</cp:lastModifiedBy>
  <cp:revision>14</cp:revision>
  <dcterms:created xsi:type="dcterms:W3CDTF">2016-06-16T09:10:00Z</dcterms:created>
  <dcterms:modified xsi:type="dcterms:W3CDTF">2022-10-15T04:07:40Z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2459C3B5FFEC4A29BCFCB9C4E1AAC0E5</vt:lpwstr>
  </property>
  <property fmtid="{D5CDD505-2E9C-101B-9397-08002B2CF9AE}" pid="3" name="KSOProductBuildVer">
    <vt:lpwstr>2052-11.1.0.12598</vt:lpwstr>
  </property>
</Properties>
</file>