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1" r:id="rId7"/>
    <p:sldId id="258" r:id="rId8"/>
    <p:sldId id="263" r:id="rId9"/>
    <p:sldId id="259" r:id="rId10"/>
    <p:sldId id="273" r:id="rId11"/>
    <p:sldId id="274" r:id="rId12"/>
    <p:sldId id="276" r:id="rId13"/>
    <p:sldId id="275" r:id="rId14"/>
    <p:sldId id="279" r:id="rId15"/>
    <p:sldId id="281" r:id="rId16"/>
    <p:sldId id="277" r:id="rId17"/>
    <p:sldId id="278" r:id="rId18"/>
    <p:sldId id="280" r:id="rId19"/>
    <p:sldId id="267" r:id="rId20"/>
    <p:sldId id="26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7360A44-74DC-4F5E-87DC-B5546C571652}">
          <p14:sldIdLst>
            <p14:sldId id="256"/>
            <p14:sldId id="257"/>
            <p14:sldId id="271"/>
            <p14:sldId id="258"/>
            <p14:sldId id="263"/>
            <p14:sldId id="259"/>
            <p14:sldId id="273"/>
            <p14:sldId id="274"/>
            <p14:sldId id="276"/>
            <p14:sldId id="275"/>
            <p14:sldId id="279"/>
            <p14:sldId id="281"/>
            <p14:sldId id="277"/>
            <p14:sldId id="278"/>
            <p14:sldId id="280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321" userDrawn="1">
          <p15:clr>
            <a:srgbClr val="A4A3A4"/>
          </p15:clr>
        </p15:guide>
        <p15:guide id="7" pos="5418" userDrawn="1">
          <p15:clr>
            <a:srgbClr val="A4A3A4"/>
          </p15:clr>
        </p15:guide>
        <p15:guide id="8" pos="682" userDrawn="1">
          <p15:clr>
            <a:srgbClr val="A4A3A4"/>
          </p15:clr>
        </p15:guide>
        <p15:guide id="9" pos="2766" userDrawn="1">
          <p15:clr>
            <a:srgbClr val="A4A3A4"/>
          </p15:clr>
        </p15:guide>
        <p15:guide id="10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F92AD0-AF1D-4E05-32C8-7BB05C08D27E}" name="Hana Kučerová" initials="HK" userId="Hana Kučerová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7D"/>
    <a:srgbClr val="00AF3F"/>
    <a:srgbClr val="9100DC"/>
    <a:srgbClr val="0000DC"/>
    <a:srgbClr val="F01928"/>
    <a:srgbClr val="5AC8A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C81B-4118-8C75-589D-F0520D5CC567}" v="24" dt="2022-10-18T16:38:1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108" d="100"/>
          <a:sy n="108" d="100"/>
        </p:scale>
        <p:origin x="1092" y="108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321"/>
        <p:guide pos="5418"/>
        <p:guide pos="682"/>
        <p:guide pos="2766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CC768-3E33-4F7B-95A6-F8B5D99FAAB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DF234495-D462-42A0-AD2A-5683F2B37171}">
      <dgm:prSet phldrT="[Text]"/>
      <dgm:spPr/>
      <dgm:t>
        <a:bodyPr/>
        <a:lstStyle/>
        <a:p>
          <a:r>
            <a:rPr lang="cs-CZ" dirty="0"/>
            <a:t>V675 &lt;= 0,549</a:t>
          </a:r>
        </a:p>
        <a:p>
          <a:r>
            <a:rPr lang="cs-CZ" dirty="0"/>
            <a:t>100 %  TECH</a:t>
          </a:r>
        </a:p>
      </dgm:t>
    </dgm:pt>
    <dgm:pt modelId="{CB73BD98-86F0-4BC0-9721-B443A628322C}" type="parTrans" cxnId="{313D5FCE-CFD6-45CE-9A91-D2A250EAAC3A}">
      <dgm:prSet/>
      <dgm:spPr/>
      <dgm:t>
        <a:bodyPr/>
        <a:lstStyle/>
        <a:p>
          <a:endParaRPr lang="cs-CZ"/>
        </a:p>
      </dgm:t>
    </dgm:pt>
    <dgm:pt modelId="{467FD0CC-0A50-4784-BB0B-BCDF7B94CA7B}" type="sibTrans" cxnId="{313D5FCE-CFD6-45CE-9A91-D2A250EAAC3A}">
      <dgm:prSet/>
      <dgm:spPr/>
      <dgm:t>
        <a:bodyPr/>
        <a:lstStyle/>
        <a:p>
          <a:endParaRPr lang="cs-CZ"/>
        </a:p>
      </dgm:t>
    </dgm:pt>
    <dgm:pt modelId="{0163EB49-FD8B-4057-AC00-7F54FB328CBE}" type="asst">
      <dgm:prSet phldrT="[Text]"/>
      <dgm:spPr/>
      <dgm:t>
        <a:bodyPr/>
        <a:lstStyle/>
        <a:p>
          <a:r>
            <a:rPr lang="cs-CZ" dirty="0"/>
            <a:t>V475 &lt;= 0,569</a:t>
          </a:r>
        </a:p>
        <a:p>
          <a:r>
            <a:rPr lang="cs-CZ" dirty="0"/>
            <a:t>56,1 % TECH</a:t>
          </a:r>
        </a:p>
      </dgm:t>
    </dgm:pt>
    <dgm:pt modelId="{B5B65DA0-0BD3-4E5F-9DC2-F6A326B05AB3}" type="parTrans" cxnId="{70679979-E9C3-440B-A52C-272552E9B30C}">
      <dgm:prSet/>
      <dgm:spPr/>
      <dgm:t>
        <a:bodyPr/>
        <a:lstStyle/>
        <a:p>
          <a:endParaRPr lang="cs-CZ"/>
        </a:p>
      </dgm:t>
    </dgm:pt>
    <dgm:pt modelId="{0959CC11-EB38-487F-8FE7-16057A5F67B9}" type="sibTrans" cxnId="{70679979-E9C3-440B-A52C-272552E9B30C}">
      <dgm:prSet/>
      <dgm:spPr/>
      <dgm:t>
        <a:bodyPr/>
        <a:lstStyle/>
        <a:p>
          <a:endParaRPr lang="cs-CZ"/>
        </a:p>
      </dgm:t>
    </dgm:pt>
    <dgm:pt modelId="{6B07255D-5A6B-4CD4-A55D-0F2A9238D38E}" type="asst">
      <dgm:prSet phldrT="[Text]"/>
      <dgm:spPr/>
      <dgm:t>
        <a:bodyPr/>
        <a:lstStyle/>
        <a:p>
          <a:r>
            <a:rPr lang="cs-CZ" dirty="0"/>
            <a:t>X &lt;= 311,5</a:t>
          </a:r>
        </a:p>
        <a:p>
          <a:r>
            <a:rPr lang="cs-CZ" dirty="0"/>
            <a:t>10,7 % DRY</a:t>
          </a:r>
        </a:p>
      </dgm:t>
    </dgm:pt>
    <dgm:pt modelId="{F6E2B095-DACD-4B3F-94C2-5E60879F7B9D}" type="parTrans" cxnId="{492DBFD6-6272-4247-A75B-3BEF9ACCBE60}">
      <dgm:prSet/>
      <dgm:spPr/>
      <dgm:t>
        <a:bodyPr/>
        <a:lstStyle/>
        <a:p>
          <a:endParaRPr lang="cs-CZ"/>
        </a:p>
      </dgm:t>
    </dgm:pt>
    <dgm:pt modelId="{C09D2DF2-A793-4FC7-9625-D831D600D95D}" type="sibTrans" cxnId="{492DBFD6-6272-4247-A75B-3BEF9ACCBE60}">
      <dgm:prSet/>
      <dgm:spPr/>
      <dgm:t>
        <a:bodyPr/>
        <a:lstStyle/>
        <a:p>
          <a:endParaRPr lang="cs-CZ"/>
        </a:p>
      </dgm:t>
    </dgm:pt>
    <dgm:pt modelId="{2CE0E597-FAB2-46AE-9A33-45BF2988F003}" type="asst">
      <dgm:prSet phldrT="[Text]"/>
      <dgm:spPr/>
      <dgm:t>
        <a:bodyPr/>
        <a:lstStyle/>
        <a:p>
          <a:r>
            <a:rPr lang="cs-CZ" dirty="0"/>
            <a:t>V790 &lt;= 0,868</a:t>
          </a:r>
        </a:p>
        <a:p>
          <a:r>
            <a:rPr lang="cs-CZ" dirty="0"/>
            <a:t>22,0 % GREEN</a:t>
          </a:r>
        </a:p>
      </dgm:t>
    </dgm:pt>
    <dgm:pt modelId="{EDF1ED98-AFC7-4E5E-A55D-E58CFFF4B062}" type="parTrans" cxnId="{4B5E72CF-9568-40C8-A29E-245C0D759C53}">
      <dgm:prSet/>
      <dgm:spPr/>
      <dgm:t>
        <a:bodyPr/>
        <a:lstStyle/>
        <a:p>
          <a:endParaRPr lang="cs-CZ"/>
        </a:p>
      </dgm:t>
    </dgm:pt>
    <dgm:pt modelId="{B72A75BD-AA85-4958-86D3-120D856CC03C}" type="sibTrans" cxnId="{4B5E72CF-9568-40C8-A29E-245C0D759C53}">
      <dgm:prSet/>
      <dgm:spPr/>
      <dgm:t>
        <a:bodyPr/>
        <a:lstStyle/>
        <a:p>
          <a:endParaRPr lang="cs-CZ"/>
        </a:p>
      </dgm:t>
    </dgm:pt>
    <dgm:pt modelId="{6D674622-31E7-419C-BB18-37CFBEFB29C7}" type="asst">
      <dgm:prSet phldrT="[Text]"/>
      <dgm:spPr/>
      <dgm:t>
        <a:bodyPr/>
        <a:lstStyle/>
        <a:p>
          <a:r>
            <a:rPr lang="cs-CZ" dirty="0"/>
            <a:t>X &lt;= 163,5</a:t>
          </a:r>
        </a:p>
        <a:p>
          <a:r>
            <a:rPr lang="cs-CZ" dirty="0"/>
            <a:t>21,9 % BLUE</a:t>
          </a:r>
        </a:p>
      </dgm:t>
    </dgm:pt>
    <dgm:pt modelId="{5C802B50-3E94-41E1-A30D-E793CC9C105C}" type="parTrans" cxnId="{0A0E3BB6-22DF-4474-ACFD-876FADD29480}">
      <dgm:prSet/>
      <dgm:spPr/>
      <dgm:t>
        <a:bodyPr/>
        <a:lstStyle/>
        <a:p>
          <a:endParaRPr lang="cs-CZ"/>
        </a:p>
      </dgm:t>
    </dgm:pt>
    <dgm:pt modelId="{E5A84827-EEA3-49C4-BB63-992DEF7D06E8}" type="sibTrans" cxnId="{0A0E3BB6-22DF-4474-ACFD-876FADD29480}">
      <dgm:prSet/>
      <dgm:spPr/>
      <dgm:t>
        <a:bodyPr/>
        <a:lstStyle/>
        <a:p>
          <a:endParaRPr lang="cs-CZ"/>
        </a:p>
      </dgm:t>
    </dgm:pt>
    <dgm:pt modelId="{46743970-796F-4F7A-A879-ADB4B152B014}" type="asst">
      <dgm:prSet phldrT="[Text]"/>
      <dgm:spPr/>
      <dgm:t>
        <a:bodyPr/>
        <a:lstStyle/>
        <a:p>
          <a:r>
            <a:rPr lang="cs-CZ" dirty="0"/>
            <a:t>V460 &lt;= 0,632</a:t>
          </a:r>
        </a:p>
        <a:p>
          <a:r>
            <a:rPr lang="cs-CZ" dirty="0"/>
            <a:t>45,4 % TECH</a:t>
          </a:r>
        </a:p>
      </dgm:t>
    </dgm:pt>
    <dgm:pt modelId="{D3F5677A-55E8-4E29-8629-90D63FBC49C9}" type="parTrans" cxnId="{ADBDE8B8-7A93-4D02-B0CC-57B42A910BC7}">
      <dgm:prSet/>
      <dgm:spPr/>
      <dgm:t>
        <a:bodyPr/>
        <a:lstStyle/>
        <a:p>
          <a:endParaRPr lang="cs-CZ"/>
        </a:p>
      </dgm:t>
    </dgm:pt>
    <dgm:pt modelId="{571A0C92-7731-459A-94F1-223C6CB65501}" type="sibTrans" cxnId="{ADBDE8B8-7A93-4D02-B0CC-57B42A910BC7}">
      <dgm:prSet/>
      <dgm:spPr/>
      <dgm:t>
        <a:bodyPr/>
        <a:lstStyle/>
        <a:p>
          <a:endParaRPr lang="cs-CZ"/>
        </a:p>
      </dgm:t>
    </dgm:pt>
    <dgm:pt modelId="{EA268864-36F6-452A-A767-9892797D6AF5}" type="asst">
      <dgm:prSet phldrT="[Text]"/>
      <dgm:spPr/>
      <dgm:t>
        <a:bodyPr/>
        <a:lstStyle/>
        <a:p>
          <a:r>
            <a:rPr lang="cs-CZ" dirty="0"/>
            <a:t>9,5 % SOIL</a:t>
          </a:r>
        </a:p>
      </dgm:t>
    </dgm:pt>
    <dgm:pt modelId="{64709110-64A0-4BE1-8579-9BEE5E5FD8EC}" type="parTrans" cxnId="{9A5DE1D9-36F8-41BC-B3F8-382143CE61B1}">
      <dgm:prSet/>
      <dgm:spPr/>
      <dgm:t>
        <a:bodyPr/>
        <a:lstStyle/>
        <a:p>
          <a:endParaRPr lang="cs-CZ"/>
        </a:p>
      </dgm:t>
    </dgm:pt>
    <dgm:pt modelId="{C4318188-F621-47FC-BB02-F62E3C63C068}" type="sibTrans" cxnId="{9A5DE1D9-36F8-41BC-B3F8-382143CE61B1}">
      <dgm:prSet/>
      <dgm:spPr/>
      <dgm:t>
        <a:bodyPr/>
        <a:lstStyle/>
        <a:p>
          <a:endParaRPr lang="cs-CZ"/>
        </a:p>
      </dgm:t>
    </dgm:pt>
    <dgm:pt modelId="{549BD181-C7E1-47DE-9DE4-E174C8210AB5}" type="asst">
      <dgm:prSet phldrT="[Text]"/>
      <dgm:spPr/>
      <dgm:t>
        <a:bodyPr/>
        <a:lstStyle/>
        <a:p>
          <a:r>
            <a:rPr lang="cs-CZ" dirty="0"/>
            <a:t>12,5 % GREEN</a:t>
          </a:r>
        </a:p>
      </dgm:t>
    </dgm:pt>
    <dgm:pt modelId="{7A7270D0-5BBE-45AA-86C3-A365F4B25194}" type="parTrans" cxnId="{56F7304F-A261-4F38-9FA0-1720770C24E7}">
      <dgm:prSet/>
      <dgm:spPr/>
      <dgm:t>
        <a:bodyPr/>
        <a:lstStyle/>
        <a:p>
          <a:endParaRPr lang="cs-CZ"/>
        </a:p>
      </dgm:t>
    </dgm:pt>
    <dgm:pt modelId="{BD1CA624-50F8-4F3D-9F01-316712061745}" type="sibTrans" cxnId="{56F7304F-A261-4F38-9FA0-1720770C24E7}">
      <dgm:prSet/>
      <dgm:spPr/>
      <dgm:t>
        <a:bodyPr/>
        <a:lstStyle/>
        <a:p>
          <a:endParaRPr lang="cs-CZ"/>
        </a:p>
      </dgm:t>
    </dgm:pt>
    <dgm:pt modelId="{A2B72887-7123-41B6-9F6A-F1256837E2D3}" type="asst">
      <dgm:prSet phldrT="[Text]"/>
      <dgm:spPr/>
      <dgm:t>
        <a:bodyPr/>
        <a:lstStyle/>
        <a:p>
          <a:r>
            <a:rPr lang="cs-CZ" dirty="0"/>
            <a:t>0,5 % TECH</a:t>
          </a:r>
        </a:p>
      </dgm:t>
    </dgm:pt>
    <dgm:pt modelId="{167D689C-6FC3-4E94-9252-9FE04CC6BD47}" type="parTrans" cxnId="{3F55E2B2-C629-416F-9D08-5638E8A038EC}">
      <dgm:prSet/>
      <dgm:spPr/>
      <dgm:t>
        <a:bodyPr/>
        <a:lstStyle/>
        <a:p>
          <a:endParaRPr lang="cs-CZ"/>
        </a:p>
      </dgm:t>
    </dgm:pt>
    <dgm:pt modelId="{2F0DEE1A-AC43-4D43-B1DB-025505CABF79}" type="sibTrans" cxnId="{3F55E2B2-C629-416F-9D08-5638E8A038EC}">
      <dgm:prSet/>
      <dgm:spPr/>
      <dgm:t>
        <a:bodyPr/>
        <a:lstStyle/>
        <a:p>
          <a:endParaRPr lang="cs-CZ"/>
        </a:p>
      </dgm:t>
    </dgm:pt>
    <dgm:pt modelId="{3440F6BD-5F24-474A-88FA-70C3A00269C6}" type="asst">
      <dgm:prSet phldrT="[Text]"/>
      <dgm:spPr/>
      <dgm:t>
        <a:bodyPr/>
        <a:lstStyle/>
        <a:p>
          <a:r>
            <a:rPr lang="cs-CZ" dirty="0"/>
            <a:t>21,4 % BLUE</a:t>
          </a:r>
        </a:p>
      </dgm:t>
    </dgm:pt>
    <dgm:pt modelId="{0ABFBE63-C952-47B6-BE4B-E379BA6F1C49}" type="parTrans" cxnId="{34D96D9F-D2E0-4637-8B72-41AF4C27C424}">
      <dgm:prSet/>
      <dgm:spPr/>
      <dgm:t>
        <a:bodyPr/>
        <a:lstStyle/>
        <a:p>
          <a:endParaRPr lang="cs-CZ"/>
        </a:p>
      </dgm:t>
    </dgm:pt>
    <dgm:pt modelId="{BAE4B5DE-D808-4C3F-B002-4966285D4F86}" type="sibTrans" cxnId="{34D96D9F-D2E0-4637-8B72-41AF4C27C424}">
      <dgm:prSet/>
      <dgm:spPr/>
      <dgm:t>
        <a:bodyPr/>
        <a:lstStyle/>
        <a:p>
          <a:endParaRPr lang="cs-CZ"/>
        </a:p>
      </dgm:t>
    </dgm:pt>
    <dgm:pt modelId="{8C295AA0-4D6B-4843-90C3-D45AED6D2771}" type="asst">
      <dgm:prSet phldrT="[Text]"/>
      <dgm:spPr/>
      <dgm:t>
        <a:bodyPr/>
        <a:lstStyle/>
        <a:p>
          <a:r>
            <a:rPr lang="cs-CZ" dirty="0"/>
            <a:t>7,5 % DRY</a:t>
          </a:r>
        </a:p>
      </dgm:t>
    </dgm:pt>
    <dgm:pt modelId="{F0CB39DE-3F95-4A98-8FFE-020DDF04E6D9}" type="parTrans" cxnId="{D8660ED6-B732-4ED7-B4F6-1CD60F710E00}">
      <dgm:prSet/>
      <dgm:spPr/>
      <dgm:t>
        <a:bodyPr/>
        <a:lstStyle/>
        <a:p>
          <a:endParaRPr lang="cs-CZ"/>
        </a:p>
      </dgm:t>
    </dgm:pt>
    <dgm:pt modelId="{1F7F2966-7EAD-44F0-9C3F-C84E808414EA}" type="sibTrans" cxnId="{D8660ED6-B732-4ED7-B4F6-1CD60F710E00}">
      <dgm:prSet/>
      <dgm:spPr/>
      <dgm:t>
        <a:bodyPr/>
        <a:lstStyle/>
        <a:p>
          <a:endParaRPr lang="cs-CZ"/>
        </a:p>
      </dgm:t>
    </dgm:pt>
    <dgm:pt modelId="{C355AB5B-AF32-49D6-A0A8-A7A06CD31FE5}" type="asst">
      <dgm:prSet phldrT="[Text]"/>
      <dgm:spPr/>
      <dgm:t>
        <a:bodyPr/>
        <a:lstStyle/>
        <a:p>
          <a:r>
            <a:rPr lang="cs-CZ" dirty="0"/>
            <a:t>3,2 % TECH</a:t>
          </a:r>
        </a:p>
      </dgm:t>
    </dgm:pt>
    <dgm:pt modelId="{CB7996D3-FA75-456F-8FE1-424652045669}" type="parTrans" cxnId="{5B484EA2-ED2B-498A-B80D-AEA7FBDA7610}">
      <dgm:prSet/>
      <dgm:spPr/>
      <dgm:t>
        <a:bodyPr/>
        <a:lstStyle/>
        <a:p>
          <a:endParaRPr lang="cs-CZ"/>
        </a:p>
      </dgm:t>
    </dgm:pt>
    <dgm:pt modelId="{CA4E5523-78E1-436B-8C86-B6F15841CA34}" type="sibTrans" cxnId="{5B484EA2-ED2B-498A-B80D-AEA7FBDA7610}">
      <dgm:prSet/>
      <dgm:spPr/>
      <dgm:t>
        <a:bodyPr/>
        <a:lstStyle/>
        <a:p>
          <a:endParaRPr lang="cs-CZ"/>
        </a:p>
      </dgm:t>
    </dgm:pt>
    <dgm:pt modelId="{A7FB965F-1B64-497E-A625-86C6397C32B7}" type="asst">
      <dgm:prSet phldrT="[Text]"/>
      <dgm:spPr/>
      <dgm:t>
        <a:bodyPr/>
        <a:lstStyle/>
        <a:p>
          <a:r>
            <a:rPr lang="cs-CZ" dirty="0"/>
            <a:t>1,0 % TECH</a:t>
          </a:r>
        </a:p>
      </dgm:t>
    </dgm:pt>
    <dgm:pt modelId="{94D5115E-F57A-40FE-9EE1-6604678FAA5D}" type="parTrans" cxnId="{859DC1D3-708B-4FBE-972F-58CBBB83BDD8}">
      <dgm:prSet/>
      <dgm:spPr/>
      <dgm:t>
        <a:bodyPr/>
        <a:lstStyle/>
        <a:p>
          <a:endParaRPr lang="cs-CZ"/>
        </a:p>
      </dgm:t>
    </dgm:pt>
    <dgm:pt modelId="{9CE244F4-66E3-431C-BACA-0703FC6111A1}" type="sibTrans" cxnId="{859DC1D3-708B-4FBE-972F-58CBBB83BDD8}">
      <dgm:prSet/>
      <dgm:spPr/>
      <dgm:t>
        <a:bodyPr/>
        <a:lstStyle/>
        <a:p>
          <a:endParaRPr lang="cs-CZ"/>
        </a:p>
      </dgm:t>
    </dgm:pt>
    <dgm:pt modelId="{D23D289F-A7C0-4CBE-8653-19C97B999058}" type="asst">
      <dgm:prSet phldrT="[Text]"/>
      <dgm:spPr/>
      <dgm:t>
        <a:bodyPr/>
        <a:lstStyle/>
        <a:p>
          <a:r>
            <a:rPr lang="cs-CZ" dirty="0"/>
            <a:t>44,4 % TECH</a:t>
          </a:r>
        </a:p>
      </dgm:t>
    </dgm:pt>
    <dgm:pt modelId="{15954394-30B9-4560-8FBF-FA3A739237A6}" type="parTrans" cxnId="{5A1CBC47-80DB-4497-A3F2-0AC140701258}">
      <dgm:prSet/>
      <dgm:spPr/>
      <dgm:t>
        <a:bodyPr/>
        <a:lstStyle/>
        <a:p>
          <a:endParaRPr lang="cs-CZ"/>
        </a:p>
      </dgm:t>
    </dgm:pt>
    <dgm:pt modelId="{6D5969AD-FA9C-4D2C-B5BC-F59EA5CB63FF}" type="sibTrans" cxnId="{5A1CBC47-80DB-4497-A3F2-0AC140701258}">
      <dgm:prSet/>
      <dgm:spPr/>
      <dgm:t>
        <a:bodyPr/>
        <a:lstStyle/>
        <a:p>
          <a:endParaRPr lang="cs-CZ"/>
        </a:p>
      </dgm:t>
    </dgm:pt>
    <dgm:pt modelId="{F35B1FDE-1D32-409D-8869-C586FCFB3EE3}" type="asst">
      <dgm:prSet phldrT="[Text]"/>
      <dgm:spPr/>
      <dgm:t>
        <a:bodyPr/>
        <a:lstStyle/>
        <a:p>
          <a:r>
            <a:rPr lang="cs-CZ" dirty="0"/>
            <a:t>V475 &lt;= 0,479</a:t>
          </a:r>
        </a:p>
        <a:p>
          <a:r>
            <a:rPr lang="cs-CZ" dirty="0"/>
            <a:t>43,9 % BLUE</a:t>
          </a:r>
        </a:p>
      </dgm:t>
    </dgm:pt>
    <dgm:pt modelId="{CBCDE04E-C8A9-4E01-9877-A86E0FEBDBC2}" type="sibTrans" cxnId="{1AE2DC3E-4DE1-464A-8541-E2BF43BBF256}">
      <dgm:prSet/>
      <dgm:spPr/>
      <dgm:t>
        <a:bodyPr/>
        <a:lstStyle/>
        <a:p>
          <a:endParaRPr lang="cs-CZ"/>
        </a:p>
      </dgm:t>
    </dgm:pt>
    <dgm:pt modelId="{F67F4AE5-CB72-4D1B-9129-E00C218F8A04}" type="parTrans" cxnId="{1AE2DC3E-4DE1-464A-8541-E2BF43BBF256}">
      <dgm:prSet/>
      <dgm:spPr/>
      <dgm:t>
        <a:bodyPr/>
        <a:lstStyle/>
        <a:p>
          <a:endParaRPr lang="cs-CZ"/>
        </a:p>
      </dgm:t>
    </dgm:pt>
    <dgm:pt modelId="{7CB0A49C-AE85-4912-BFE7-C55FF1B33E47}" type="pres">
      <dgm:prSet presAssocID="{6D2CC768-3E33-4F7B-95A6-F8B5D99FAA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19E403-E9A4-45FC-9A18-7CA221071416}" type="pres">
      <dgm:prSet presAssocID="{DF234495-D462-42A0-AD2A-5683F2B37171}" presName="hierRoot1" presStyleCnt="0">
        <dgm:presLayoutVars>
          <dgm:hierBranch val="init"/>
        </dgm:presLayoutVars>
      </dgm:prSet>
      <dgm:spPr/>
    </dgm:pt>
    <dgm:pt modelId="{340A4ADC-C838-4AC7-B1FB-58AF0D0FFB8E}" type="pres">
      <dgm:prSet presAssocID="{DF234495-D462-42A0-AD2A-5683F2B37171}" presName="rootComposite1" presStyleCnt="0"/>
      <dgm:spPr/>
    </dgm:pt>
    <dgm:pt modelId="{5CACC183-9DB5-4E47-976D-49A4EAAB878B}" type="pres">
      <dgm:prSet presAssocID="{DF234495-D462-42A0-AD2A-5683F2B37171}" presName="rootText1" presStyleLbl="node0" presStyleIdx="0" presStyleCnt="1">
        <dgm:presLayoutVars>
          <dgm:chPref val="3"/>
        </dgm:presLayoutVars>
      </dgm:prSet>
      <dgm:spPr/>
    </dgm:pt>
    <dgm:pt modelId="{D7CA673E-1956-4CB6-9FE0-7DB114FFF39B}" type="pres">
      <dgm:prSet presAssocID="{DF234495-D462-42A0-AD2A-5683F2B37171}" presName="rootConnector1" presStyleLbl="node1" presStyleIdx="0" presStyleCnt="0"/>
      <dgm:spPr/>
    </dgm:pt>
    <dgm:pt modelId="{9959B6FA-D86A-4F21-BCDB-E46A45C60B82}" type="pres">
      <dgm:prSet presAssocID="{DF234495-D462-42A0-AD2A-5683F2B37171}" presName="hierChild2" presStyleCnt="0"/>
      <dgm:spPr/>
    </dgm:pt>
    <dgm:pt modelId="{82CE7623-D3B7-4715-B87E-A166A24A2581}" type="pres">
      <dgm:prSet presAssocID="{DF234495-D462-42A0-AD2A-5683F2B37171}" presName="hierChild3" presStyleCnt="0"/>
      <dgm:spPr/>
    </dgm:pt>
    <dgm:pt modelId="{176C78C6-B520-4CD3-AA08-B146EA5B0019}" type="pres">
      <dgm:prSet presAssocID="{F67F4AE5-CB72-4D1B-9129-E00C218F8A04}" presName="Name111" presStyleLbl="parChTrans1D2" presStyleIdx="0" presStyleCnt="2"/>
      <dgm:spPr/>
    </dgm:pt>
    <dgm:pt modelId="{3CE6103A-6632-497B-B24E-FA8EFB81AE27}" type="pres">
      <dgm:prSet presAssocID="{F35B1FDE-1D32-409D-8869-C586FCFB3EE3}" presName="hierRoot3" presStyleCnt="0">
        <dgm:presLayoutVars>
          <dgm:hierBranch val="init"/>
        </dgm:presLayoutVars>
      </dgm:prSet>
      <dgm:spPr/>
    </dgm:pt>
    <dgm:pt modelId="{CF2794E0-071B-424C-831D-C78C290E5F6F}" type="pres">
      <dgm:prSet presAssocID="{F35B1FDE-1D32-409D-8869-C586FCFB3EE3}" presName="rootComposite3" presStyleCnt="0"/>
      <dgm:spPr/>
    </dgm:pt>
    <dgm:pt modelId="{D432FF6F-D866-45BD-9C83-87B73B58484C}" type="pres">
      <dgm:prSet presAssocID="{F35B1FDE-1D32-409D-8869-C586FCFB3EE3}" presName="rootText3" presStyleLbl="asst1" presStyleIdx="0" presStyleCnt="14" custLinFactNeighborX="-40505" custLinFactNeighborY="0">
        <dgm:presLayoutVars>
          <dgm:chPref val="3"/>
        </dgm:presLayoutVars>
      </dgm:prSet>
      <dgm:spPr/>
    </dgm:pt>
    <dgm:pt modelId="{13094441-FAFE-4A43-B4B7-C5ABDBC0F3F1}" type="pres">
      <dgm:prSet presAssocID="{F35B1FDE-1D32-409D-8869-C586FCFB3EE3}" presName="rootConnector3" presStyleLbl="asst1" presStyleIdx="0" presStyleCnt="14"/>
      <dgm:spPr/>
    </dgm:pt>
    <dgm:pt modelId="{C8AB06A3-7230-4142-8016-709E8FA77C27}" type="pres">
      <dgm:prSet presAssocID="{F35B1FDE-1D32-409D-8869-C586FCFB3EE3}" presName="hierChild6" presStyleCnt="0"/>
      <dgm:spPr/>
    </dgm:pt>
    <dgm:pt modelId="{EDA66EF0-AD88-4D0C-9D36-B60CFAFEB007}" type="pres">
      <dgm:prSet presAssocID="{F35B1FDE-1D32-409D-8869-C586FCFB3EE3}" presName="hierChild7" presStyleCnt="0"/>
      <dgm:spPr/>
    </dgm:pt>
    <dgm:pt modelId="{B3598354-D6C2-4A7B-BA63-37376C84C98C}" type="pres">
      <dgm:prSet presAssocID="{EDF1ED98-AFC7-4E5E-A55D-E58CFFF4B062}" presName="Name111" presStyleLbl="parChTrans1D3" presStyleIdx="0" presStyleCnt="4"/>
      <dgm:spPr/>
    </dgm:pt>
    <dgm:pt modelId="{246CF9CF-DEA9-4C7A-85F1-CD2D0336AD1E}" type="pres">
      <dgm:prSet presAssocID="{2CE0E597-FAB2-46AE-9A33-45BF2988F003}" presName="hierRoot3" presStyleCnt="0">
        <dgm:presLayoutVars>
          <dgm:hierBranch val="init"/>
        </dgm:presLayoutVars>
      </dgm:prSet>
      <dgm:spPr/>
    </dgm:pt>
    <dgm:pt modelId="{734FBBE4-DB48-4EC5-9869-8ABAFB287AA1}" type="pres">
      <dgm:prSet presAssocID="{2CE0E597-FAB2-46AE-9A33-45BF2988F003}" presName="rootComposite3" presStyleCnt="0"/>
      <dgm:spPr/>
    </dgm:pt>
    <dgm:pt modelId="{E1955E00-F1E7-49F2-B6B1-AE9A49CEC10A}" type="pres">
      <dgm:prSet presAssocID="{2CE0E597-FAB2-46AE-9A33-45BF2988F003}" presName="rootText3" presStyleLbl="asst1" presStyleIdx="1" presStyleCnt="14">
        <dgm:presLayoutVars>
          <dgm:chPref val="3"/>
        </dgm:presLayoutVars>
      </dgm:prSet>
      <dgm:spPr/>
    </dgm:pt>
    <dgm:pt modelId="{1FA18BD3-A70A-4C10-8FAD-71202FDF9301}" type="pres">
      <dgm:prSet presAssocID="{2CE0E597-FAB2-46AE-9A33-45BF2988F003}" presName="rootConnector3" presStyleLbl="asst1" presStyleIdx="1" presStyleCnt="14"/>
      <dgm:spPr/>
    </dgm:pt>
    <dgm:pt modelId="{5E1E3181-90C4-40E2-98F4-2DA46BB25208}" type="pres">
      <dgm:prSet presAssocID="{2CE0E597-FAB2-46AE-9A33-45BF2988F003}" presName="hierChild6" presStyleCnt="0"/>
      <dgm:spPr/>
    </dgm:pt>
    <dgm:pt modelId="{D518F0B3-EDA7-4A97-B427-DF1F87B5B97E}" type="pres">
      <dgm:prSet presAssocID="{2CE0E597-FAB2-46AE-9A33-45BF2988F003}" presName="hierChild7" presStyleCnt="0"/>
      <dgm:spPr/>
    </dgm:pt>
    <dgm:pt modelId="{B3002096-2867-45D6-8069-2D466B5EC252}" type="pres">
      <dgm:prSet presAssocID="{64709110-64A0-4BE1-8579-9BEE5E5FD8EC}" presName="Name111" presStyleLbl="parChTrans1D4" presStyleIdx="0" presStyleCnt="8"/>
      <dgm:spPr/>
    </dgm:pt>
    <dgm:pt modelId="{9540C59D-C9D0-4561-9324-FB41BBC79445}" type="pres">
      <dgm:prSet presAssocID="{EA268864-36F6-452A-A767-9892797D6AF5}" presName="hierRoot3" presStyleCnt="0">
        <dgm:presLayoutVars>
          <dgm:hierBranch val="init"/>
        </dgm:presLayoutVars>
      </dgm:prSet>
      <dgm:spPr/>
    </dgm:pt>
    <dgm:pt modelId="{B3F65FBE-1252-4229-A08B-40F9BB65D664}" type="pres">
      <dgm:prSet presAssocID="{EA268864-36F6-452A-A767-9892797D6AF5}" presName="rootComposite3" presStyleCnt="0"/>
      <dgm:spPr/>
    </dgm:pt>
    <dgm:pt modelId="{37F41527-BE7B-4687-BF8F-C3353C994091}" type="pres">
      <dgm:prSet presAssocID="{EA268864-36F6-452A-A767-9892797D6AF5}" presName="rootText3" presStyleLbl="asst1" presStyleIdx="2" presStyleCnt="14">
        <dgm:presLayoutVars>
          <dgm:chPref val="3"/>
        </dgm:presLayoutVars>
      </dgm:prSet>
      <dgm:spPr/>
    </dgm:pt>
    <dgm:pt modelId="{6EFE46E0-F517-414E-B8DF-959A0A699652}" type="pres">
      <dgm:prSet presAssocID="{EA268864-36F6-452A-A767-9892797D6AF5}" presName="rootConnector3" presStyleLbl="asst1" presStyleIdx="2" presStyleCnt="14"/>
      <dgm:spPr/>
    </dgm:pt>
    <dgm:pt modelId="{E324A8F9-EE5D-43DC-B8FD-C3B4CF3BF2D0}" type="pres">
      <dgm:prSet presAssocID="{EA268864-36F6-452A-A767-9892797D6AF5}" presName="hierChild6" presStyleCnt="0"/>
      <dgm:spPr/>
    </dgm:pt>
    <dgm:pt modelId="{22F82BFD-9421-4BE6-8CAF-90CC4DF2049A}" type="pres">
      <dgm:prSet presAssocID="{EA268864-36F6-452A-A767-9892797D6AF5}" presName="hierChild7" presStyleCnt="0"/>
      <dgm:spPr/>
    </dgm:pt>
    <dgm:pt modelId="{240D1F81-E605-4E7F-8169-A1172ED9846F}" type="pres">
      <dgm:prSet presAssocID="{7A7270D0-5BBE-45AA-86C3-A365F4B25194}" presName="Name111" presStyleLbl="parChTrans1D4" presStyleIdx="1" presStyleCnt="8"/>
      <dgm:spPr/>
    </dgm:pt>
    <dgm:pt modelId="{0B92E0CC-36AA-4A8D-A717-A4B6DB3962F1}" type="pres">
      <dgm:prSet presAssocID="{549BD181-C7E1-47DE-9DE4-E174C8210AB5}" presName="hierRoot3" presStyleCnt="0">
        <dgm:presLayoutVars>
          <dgm:hierBranch val="init"/>
        </dgm:presLayoutVars>
      </dgm:prSet>
      <dgm:spPr/>
    </dgm:pt>
    <dgm:pt modelId="{6F76240C-FE04-4B64-8752-833FC10531F9}" type="pres">
      <dgm:prSet presAssocID="{549BD181-C7E1-47DE-9DE4-E174C8210AB5}" presName="rootComposite3" presStyleCnt="0"/>
      <dgm:spPr/>
    </dgm:pt>
    <dgm:pt modelId="{658B21A5-0E22-4E2A-A939-3E53F69BD1E7}" type="pres">
      <dgm:prSet presAssocID="{549BD181-C7E1-47DE-9DE4-E174C8210AB5}" presName="rootText3" presStyleLbl="asst1" presStyleIdx="3" presStyleCnt="14">
        <dgm:presLayoutVars>
          <dgm:chPref val="3"/>
        </dgm:presLayoutVars>
      </dgm:prSet>
      <dgm:spPr/>
    </dgm:pt>
    <dgm:pt modelId="{53CCC991-5DA8-4C77-9FA7-2C5083F56496}" type="pres">
      <dgm:prSet presAssocID="{549BD181-C7E1-47DE-9DE4-E174C8210AB5}" presName="rootConnector3" presStyleLbl="asst1" presStyleIdx="3" presStyleCnt="14"/>
      <dgm:spPr/>
    </dgm:pt>
    <dgm:pt modelId="{67AED89F-AFCA-4F76-8ACB-5E89C92896DA}" type="pres">
      <dgm:prSet presAssocID="{549BD181-C7E1-47DE-9DE4-E174C8210AB5}" presName="hierChild6" presStyleCnt="0"/>
      <dgm:spPr/>
    </dgm:pt>
    <dgm:pt modelId="{35857221-42FA-45AD-BD62-6F4A087E90F0}" type="pres">
      <dgm:prSet presAssocID="{549BD181-C7E1-47DE-9DE4-E174C8210AB5}" presName="hierChild7" presStyleCnt="0"/>
      <dgm:spPr/>
    </dgm:pt>
    <dgm:pt modelId="{148F80BB-6684-4E62-8F6E-7FF0311EA8E1}" type="pres">
      <dgm:prSet presAssocID="{5C802B50-3E94-41E1-A30D-E793CC9C105C}" presName="Name111" presStyleLbl="parChTrans1D3" presStyleIdx="1" presStyleCnt="4"/>
      <dgm:spPr/>
    </dgm:pt>
    <dgm:pt modelId="{403CB6D2-2E6B-48C5-8BA0-B05D6BEAA54A}" type="pres">
      <dgm:prSet presAssocID="{6D674622-31E7-419C-BB18-37CFBEFB29C7}" presName="hierRoot3" presStyleCnt="0">
        <dgm:presLayoutVars>
          <dgm:hierBranch val="init"/>
        </dgm:presLayoutVars>
      </dgm:prSet>
      <dgm:spPr/>
    </dgm:pt>
    <dgm:pt modelId="{9992C12C-DD2A-4E40-9034-9065071A5C77}" type="pres">
      <dgm:prSet presAssocID="{6D674622-31E7-419C-BB18-37CFBEFB29C7}" presName="rootComposite3" presStyleCnt="0"/>
      <dgm:spPr/>
    </dgm:pt>
    <dgm:pt modelId="{7D9EC23C-6F8B-4B5C-B55B-8BB1131B12B3}" type="pres">
      <dgm:prSet presAssocID="{6D674622-31E7-419C-BB18-37CFBEFB29C7}" presName="rootText3" presStyleLbl="asst1" presStyleIdx="4" presStyleCnt="14">
        <dgm:presLayoutVars>
          <dgm:chPref val="3"/>
        </dgm:presLayoutVars>
      </dgm:prSet>
      <dgm:spPr/>
    </dgm:pt>
    <dgm:pt modelId="{CE10EB13-53E0-40B6-A3AC-4B2476C9964D}" type="pres">
      <dgm:prSet presAssocID="{6D674622-31E7-419C-BB18-37CFBEFB29C7}" presName="rootConnector3" presStyleLbl="asst1" presStyleIdx="4" presStyleCnt="14"/>
      <dgm:spPr/>
    </dgm:pt>
    <dgm:pt modelId="{C5567ADB-A83F-4C5B-AFDF-2943BC6F1034}" type="pres">
      <dgm:prSet presAssocID="{6D674622-31E7-419C-BB18-37CFBEFB29C7}" presName="hierChild6" presStyleCnt="0"/>
      <dgm:spPr/>
    </dgm:pt>
    <dgm:pt modelId="{544848E6-201D-49BA-B605-36BC8D556FA3}" type="pres">
      <dgm:prSet presAssocID="{6D674622-31E7-419C-BB18-37CFBEFB29C7}" presName="hierChild7" presStyleCnt="0"/>
      <dgm:spPr/>
    </dgm:pt>
    <dgm:pt modelId="{0CAE7EAD-69D8-4563-ACAD-C4E5A11B6CD4}" type="pres">
      <dgm:prSet presAssocID="{167D689C-6FC3-4E94-9252-9FE04CC6BD47}" presName="Name111" presStyleLbl="parChTrans1D4" presStyleIdx="2" presStyleCnt="8"/>
      <dgm:spPr/>
    </dgm:pt>
    <dgm:pt modelId="{EE91C983-9195-4392-AF5B-D98B75460070}" type="pres">
      <dgm:prSet presAssocID="{A2B72887-7123-41B6-9F6A-F1256837E2D3}" presName="hierRoot3" presStyleCnt="0">
        <dgm:presLayoutVars>
          <dgm:hierBranch val="init"/>
        </dgm:presLayoutVars>
      </dgm:prSet>
      <dgm:spPr/>
    </dgm:pt>
    <dgm:pt modelId="{8B9F85F0-F23F-49A7-A772-D27187AE51F4}" type="pres">
      <dgm:prSet presAssocID="{A2B72887-7123-41B6-9F6A-F1256837E2D3}" presName="rootComposite3" presStyleCnt="0"/>
      <dgm:spPr/>
    </dgm:pt>
    <dgm:pt modelId="{FFA77138-7C6B-4E8F-96A7-FBF936A961B9}" type="pres">
      <dgm:prSet presAssocID="{A2B72887-7123-41B6-9F6A-F1256837E2D3}" presName="rootText3" presStyleLbl="asst1" presStyleIdx="5" presStyleCnt="14">
        <dgm:presLayoutVars>
          <dgm:chPref val="3"/>
        </dgm:presLayoutVars>
      </dgm:prSet>
      <dgm:spPr/>
    </dgm:pt>
    <dgm:pt modelId="{027547FB-36D7-414F-924B-47485B8DB0CC}" type="pres">
      <dgm:prSet presAssocID="{A2B72887-7123-41B6-9F6A-F1256837E2D3}" presName="rootConnector3" presStyleLbl="asst1" presStyleIdx="5" presStyleCnt="14"/>
      <dgm:spPr/>
    </dgm:pt>
    <dgm:pt modelId="{768D4ACA-7265-48A0-891C-ED3B2A292746}" type="pres">
      <dgm:prSet presAssocID="{A2B72887-7123-41B6-9F6A-F1256837E2D3}" presName="hierChild6" presStyleCnt="0"/>
      <dgm:spPr/>
    </dgm:pt>
    <dgm:pt modelId="{7B369AB1-72FF-4660-ACE7-7C452D23FA15}" type="pres">
      <dgm:prSet presAssocID="{A2B72887-7123-41B6-9F6A-F1256837E2D3}" presName="hierChild7" presStyleCnt="0"/>
      <dgm:spPr/>
    </dgm:pt>
    <dgm:pt modelId="{701355B2-AD5B-4471-8CFA-CBBE73437DC3}" type="pres">
      <dgm:prSet presAssocID="{0ABFBE63-C952-47B6-BE4B-E379BA6F1C49}" presName="Name111" presStyleLbl="parChTrans1D4" presStyleIdx="3" presStyleCnt="8"/>
      <dgm:spPr/>
    </dgm:pt>
    <dgm:pt modelId="{132D7EA8-6DE6-47B1-9654-2FF99101D312}" type="pres">
      <dgm:prSet presAssocID="{3440F6BD-5F24-474A-88FA-70C3A00269C6}" presName="hierRoot3" presStyleCnt="0">
        <dgm:presLayoutVars>
          <dgm:hierBranch val="init"/>
        </dgm:presLayoutVars>
      </dgm:prSet>
      <dgm:spPr/>
    </dgm:pt>
    <dgm:pt modelId="{A0A46F81-E73C-4029-879C-71CCDC35025B}" type="pres">
      <dgm:prSet presAssocID="{3440F6BD-5F24-474A-88FA-70C3A00269C6}" presName="rootComposite3" presStyleCnt="0"/>
      <dgm:spPr/>
    </dgm:pt>
    <dgm:pt modelId="{B05913EA-5DCF-4BE4-A07D-EBF0956CDFCC}" type="pres">
      <dgm:prSet presAssocID="{3440F6BD-5F24-474A-88FA-70C3A00269C6}" presName="rootText3" presStyleLbl="asst1" presStyleIdx="6" presStyleCnt="14">
        <dgm:presLayoutVars>
          <dgm:chPref val="3"/>
        </dgm:presLayoutVars>
      </dgm:prSet>
      <dgm:spPr/>
    </dgm:pt>
    <dgm:pt modelId="{77415BF9-DE9D-48C4-A846-494E6EF8EE97}" type="pres">
      <dgm:prSet presAssocID="{3440F6BD-5F24-474A-88FA-70C3A00269C6}" presName="rootConnector3" presStyleLbl="asst1" presStyleIdx="6" presStyleCnt="14"/>
      <dgm:spPr/>
    </dgm:pt>
    <dgm:pt modelId="{AD3D2FA2-B604-4EF9-8EBF-B30948A1000A}" type="pres">
      <dgm:prSet presAssocID="{3440F6BD-5F24-474A-88FA-70C3A00269C6}" presName="hierChild6" presStyleCnt="0"/>
      <dgm:spPr/>
    </dgm:pt>
    <dgm:pt modelId="{58B32939-4F86-4F01-958D-A62658D39CA1}" type="pres">
      <dgm:prSet presAssocID="{3440F6BD-5F24-474A-88FA-70C3A00269C6}" presName="hierChild7" presStyleCnt="0"/>
      <dgm:spPr/>
    </dgm:pt>
    <dgm:pt modelId="{CAFB129D-63EF-4F62-BAB8-23BF81CE42F4}" type="pres">
      <dgm:prSet presAssocID="{B5B65DA0-0BD3-4E5F-9DC2-F6A326B05AB3}" presName="Name111" presStyleLbl="parChTrans1D2" presStyleIdx="1" presStyleCnt="2"/>
      <dgm:spPr/>
    </dgm:pt>
    <dgm:pt modelId="{ED501AF7-4F65-4517-98DB-AD0C96CC3910}" type="pres">
      <dgm:prSet presAssocID="{0163EB49-FD8B-4057-AC00-7F54FB328CBE}" presName="hierRoot3" presStyleCnt="0">
        <dgm:presLayoutVars>
          <dgm:hierBranch val="init"/>
        </dgm:presLayoutVars>
      </dgm:prSet>
      <dgm:spPr/>
    </dgm:pt>
    <dgm:pt modelId="{BDC2095E-52C1-429C-AD2D-09F19B8648EB}" type="pres">
      <dgm:prSet presAssocID="{0163EB49-FD8B-4057-AC00-7F54FB328CBE}" presName="rootComposite3" presStyleCnt="0"/>
      <dgm:spPr/>
    </dgm:pt>
    <dgm:pt modelId="{2EC4DB48-1859-4E9A-B760-1A9C10F157D4}" type="pres">
      <dgm:prSet presAssocID="{0163EB49-FD8B-4057-AC00-7F54FB328CBE}" presName="rootText3" presStyleLbl="asst1" presStyleIdx="7" presStyleCnt="14">
        <dgm:presLayoutVars>
          <dgm:chPref val="3"/>
        </dgm:presLayoutVars>
      </dgm:prSet>
      <dgm:spPr/>
    </dgm:pt>
    <dgm:pt modelId="{09887A68-2D49-40F8-9F9B-52DB5840B25B}" type="pres">
      <dgm:prSet presAssocID="{0163EB49-FD8B-4057-AC00-7F54FB328CBE}" presName="rootConnector3" presStyleLbl="asst1" presStyleIdx="7" presStyleCnt="14"/>
      <dgm:spPr/>
    </dgm:pt>
    <dgm:pt modelId="{0863B438-7D11-46C5-949A-0CF5E495C16C}" type="pres">
      <dgm:prSet presAssocID="{0163EB49-FD8B-4057-AC00-7F54FB328CBE}" presName="hierChild6" presStyleCnt="0"/>
      <dgm:spPr/>
    </dgm:pt>
    <dgm:pt modelId="{3B0EAE57-3192-4561-9B8C-3DBF01D91EF1}" type="pres">
      <dgm:prSet presAssocID="{0163EB49-FD8B-4057-AC00-7F54FB328CBE}" presName="hierChild7" presStyleCnt="0"/>
      <dgm:spPr/>
    </dgm:pt>
    <dgm:pt modelId="{966D76F2-A9A2-4076-9380-C39D47F82B01}" type="pres">
      <dgm:prSet presAssocID="{F6E2B095-DACD-4B3F-94C2-5E60879F7B9D}" presName="Name111" presStyleLbl="parChTrans1D3" presStyleIdx="2" presStyleCnt="4"/>
      <dgm:spPr/>
    </dgm:pt>
    <dgm:pt modelId="{A9492E78-A36A-4C40-B827-14C8E48C59A9}" type="pres">
      <dgm:prSet presAssocID="{6B07255D-5A6B-4CD4-A55D-0F2A9238D38E}" presName="hierRoot3" presStyleCnt="0">
        <dgm:presLayoutVars>
          <dgm:hierBranch val="init"/>
        </dgm:presLayoutVars>
      </dgm:prSet>
      <dgm:spPr/>
    </dgm:pt>
    <dgm:pt modelId="{AA6E1334-112C-4CB1-A392-C9C5950E27DA}" type="pres">
      <dgm:prSet presAssocID="{6B07255D-5A6B-4CD4-A55D-0F2A9238D38E}" presName="rootComposite3" presStyleCnt="0"/>
      <dgm:spPr/>
    </dgm:pt>
    <dgm:pt modelId="{87D7A803-3C33-4ECD-8295-7578CF5A526E}" type="pres">
      <dgm:prSet presAssocID="{6B07255D-5A6B-4CD4-A55D-0F2A9238D38E}" presName="rootText3" presStyleLbl="asst1" presStyleIdx="8" presStyleCnt="14">
        <dgm:presLayoutVars>
          <dgm:chPref val="3"/>
        </dgm:presLayoutVars>
      </dgm:prSet>
      <dgm:spPr/>
    </dgm:pt>
    <dgm:pt modelId="{80167625-3586-4C55-ACBB-B7ADEE49E391}" type="pres">
      <dgm:prSet presAssocID="{6B07255D-5A6B-4CD4-A55D-0F2A9238D38E}" presName="rootConnector3" presStyleLbl="asst1" presStyleIdx="8" presStyleCnt="14"/>
      <dgm:spPr/>
    </dgm:pt>
    <dgm:pt modelId="{E3BC665E-7270-4D24-ADF3-9FA457F9FA05}" type="pres">
      <dgm:prSet presAssocID="{6B07255D-5A6B-4CD4-A55D-0F2A9238D38E}" presName="hierChild6" presStyleCnt="0"/>
      <dgm:spPr/>
    </dgm:pt>
    <dgm:pt modelId="{E229DA1B-F99F-4976-B3B4-73408FD8CB0D}" type="pres">
      <dgm:prSet presAssocID="{6B07255D-5A6B-4CD4-A55D-0F2A9238D38E}" presName="hierChild7" presStyleCnt="0"/>
      <dgm:spPr/>
    </dgm:pt>
    <dgm:pt modelId="{B3116614-74BB-4C02-9007-2E3F673F839B}" type="pres">
      <dgm:prSet presAssocID="{F0CB39DE-3F95-4A98-8FFE-020DDF04E6D9}" presName="Name111" presStyleLbl="parChTrans1D4" presStyleIdx="4" presStyleCnt="8"/>
      <dgm:spPr/>
    </dgm:pt>
    <dgm:pt modelId="{A8E068D9-7840-4165-9A75-BF7975C52D84}" type="pres">
      <dgm:prSet presAssocID="{8C295AA0-4D6B-4843-90C3-D45AED6D2771}" presName="hierRoot3" presStyleCnt="0">
        <dgm:presLayoutVars>
          <dgm:hierBranch val="init"/>
        </dgm:presLayoutVars>
      </dgm:prSet>
      <dgm:spPr/>
    </dgm:pt>
    <dgm:pt modelId="{64E1AE92-AF54-40EB-A91D-B83C68F6D02C}" type="pres">
      <dgm:prSet presAssocID="{8C295AA0-4D6B-4843-90C3-D45AED6D2771}" presName="rootComposite3" presStyleCnt="0"/>
      <dgm:spPr/>
    </dgm:pt>
    <dgm:pt modelId="{0C88E0C5-9A04-441D-8C3A-BE90E4F663F5}" type="pres">
      <dgm:prSet presAssocID="{8C295AA0-4D6B-4843-90C3-D45AED6D2771}" presName="rootText3" presStyleLbl="asst1" presStyleIdx="9" presStyleCnt="14">
        <dgm:presLayoutVars>
          <dgm:chPref val="3"/>
        </dgm:presLayoutVars>
      </dgm:prSet>
      <dgm:spPr/>
    </dgm:pt>
    <dgm:pt modelId="{BD90EC25-3BD4-41BE-A553-3DED4C733589}" type="pres">
      <dgm:prSet presAssocID="{8C295AA0-4D6B-4843-90C3-D45AED6D2771}" presName="rootConnector3" presStyleLbl="asst1" presStyleIdx="9" presStyleCnt="14"/>
      <dgm:spPr/>
    </dgm:pt>
    <dgm:pt modelId="{419CCD56-51C9-43F3-A900-C159CC98B614}" type="pres">
      <dgm:prSet presAssocID="{8C295AA0-4D6B-4843-90C3-D45AED6D2771}" presName="hierChild6" presStyleCnt="0"/>
      <dgm:spPr/>
    </dgm:pt>
    <dgm:pt modelId="{C8CA321A-1943-4B8A-A564-6E1F7462BA2A}" type="pres">
      <dgm:prSet presAssocID="{8C295AA0-4D6B-4843-90C3-D45AED6D2771}" presName="hierChild7" presStyleCnt="0"/>
      <dgm:spPr/>
    </dgm:pt>
    <dgm:pt modelId="{5E270EDD-E070-4168-808D-E5A31CAB39DF}" type="pres">
      <dgm:prSet presAssocID="{CB7996D3-FA75-456F-8FE1-424652045669}" presName="Name111" presStyleLbl="parChTrans1D4" presStyleIdx="5" presStyleCnt="8"/>
      <dgm:spPr/>
    </dgm:pt>
    <dgm:pt modelId="{08D3B834-44EA-4016-B17C-5A931C90E442}" type="pres">
      <dgm:prSet presAssocID="{C355AB5B-AF32-49D6-A0A8-A7A06CD31FE5}" presName="hierRoot3" presStyleCnt="0">
        <dgm:presLayoutVars>
          <dgm:hierBranch val="init"/>
        </dgm:presLayoutVars>
      </dgm:prSet>
      <dgm:spPr/>
    </dgm:pt>
    <dgm:pt modelId="{189151BC-A733-4565-9CDC-AA3622FEE4B2}" type="pres">
      <dgm:prSet presAssocID="{C355AB5B-AF32-49D6-A0A8-A7A06CD31FE5}" presName="rootComposite3" presStyleCnt="0"/>
      <dgm:spPr/>
    </dgm:pt>
    <dgm:pt modelId="{D7FFEBC9-F48C-4D09-B37A-0031D79C7B82}" type="pres">
      <dgm:prSet presAssocID="{C355AB5B-AF32-49D6-A0A8-A7A06CD31FE5}" presName="rootText3" presStyleLbl="asst1" presStyleIdx="10" presStyleCnt="14">
        <dgm:presLayoutVars>
          <dgm:chPref val="3"/>
        </dgm:presLayoutVars>
      </dgm:prSet>
      <dgm:spPr/>
    </dgm:pt>
    <dgm:pt modelId="{9597DDAC-B6D1-424E-B55C-03DCFAA9B786}" type="pres">
      <dgm:prSet presAssocID="{C355AB5B-AF32-49D6-A0A8-A7A06CD31FE5}" presName="rootConnector3" presStyleLbl="asst1" presStyleIdx="10" presStyleCnt="14"/>
      <dgm:spPr/>
    </dgm:pt>
    <dgm:pt modelId="{FF78D9B0-BCE1-414D-9948-D85B2DECA8BF}" type="pres">
      <dgm:prSet presAssocID="{C355AB5B-AF32-49D6-A0A8-A7A06CD31FE5}" presName="hierChild6" presStyleCnt="0"/>
      <dgm:spPr/>
    </dgm:pt>
    <dgm:pt modelId="{1B7F9457-905C-454C-AB49-90E3FE92A442}" type="pres">
      <dgm:prSet presAssocID="{C355AB5B-AF32-49D6-A0A8-A7A06CD31FE5}" presName="hierChild7" presStyleCnt="0"/>
      <dgm:spPr/>
    </dgm:pt>
    <dgm:pt modelId="{FE793A0D-4283-4210-A83E-BE1396128707}" type="pres">
      <dgm:prSet presAssocID="{D3F5677A-55E8-4E29-8629-90D63FBC49C9}" presName="Name111" presStyleLbl="parChTrans1D3" presStyleIdx="3" presStyleCnt="4"/>
      <dgm:spPr/>
    </dgm:pt>
    <dgm:pt modelId="{858D828A-D737-4452-925D-AC814A8E88FB}" type="pres">
      <dgm:prSet presAssocID="{46743970-796F-4F7A-A879-ADB4B152B014}" presName="hierRoot3" presStyleCnt="0">
        <dgm:presLayoutVars>
          <dgm:hierBranch val="init"/>
        </dgm:presLayoutVars>
      </dgm:prSet>
      <dgm:spPr/>
    </dgm:pt>
    <dgm:pt modelId="{6BE0E2FC-F603-4E39-9BA4-2C67A8B850C2}" type="pres">
      <dgm:prSet presAssocID="{46743970-796F-4F7A-A879-ADB4B152B014}" presName="rootComposite3" presStyleCnt="0"/>
      <dgm:spPr/>
    </dgm:pt>
    <dgm:pt modelId="{4191F868-E4B9-4CD3-8035-0656BB7B25C6}" type="pres">
      <dgm:prSet presAssocID="{46743970-796F-4F7A-A879-ADB4B152B014}" presName="rootText3" presStyleLbl="asst1" presStyleIdx="11" presStyleCnt="14">
        <dgm:presLayoutVars>
          <dgm:chPref val="3"/>
        </dgm:presLayoutVars>
      </dgm:prSet>
      <dgm:spPr/>
    </dgm:pt>
    <dgm:pt modelId="{CF0D9248-D255-4730-B941-08D8505D8807}" type="pres">
      <dgm:prSet presAssocID="{46743970-796F-4F7A-A879-ADB4B152B014}" presName="rootConnector3" presStyleLbl="asst1" presStyleIdx="11" presStyleCnt="14"/>
      <dgm:spPr/>
    </dgm:pt>
    <dgm:pt modelId="{B717321C-D85F-49BC-8193-3E7E2C837107}" type="pres">
      <dgm:prSet presAssocID="{46743970-796F-4F7A-A879-ADB4B152B014}" presName="hierChild6" presStyleCnt="0"/>
      <dgm:spPr/>
    </dgm:pt>
    <dgm:pt modelId="{0D7A6DCF-1DBE-496F-B406-C4DCF23EB34A}" type="pres">
      <dgm:prSet presAssocID="{46743970-796F-4F7A-A879-ADB4B152B014}" presName="hierChild7" presStyleCnt="0"/>
      <dgm:spPr/>
    </dgm:pt>
    <dgm:pt modelId="{69061E62-2D4D-41E6-AE76-C24509733244}" type="pres">
      <dgm:prSet presAssocID="{94D5115E-F57A-40FE-9EE1-6604678FAA5D}" presName="Name111" presStyleLbl="parChTrans1D4" presStyleIdx="6" presStyleCnt="8"/>
      <dgm:spPr/>
    </dgm:pt>
    <dgm:pt modelId="{0D8875DC-1A85-42CA-96D7-C1918BA58D75}" type="pres">
      <dgm:prSet presAssocID="{A7FB965F-1B64-497E-A625-86C6397C32B7}" presName="hierRoot3" presStyleCnt="0">
        <dgm:presLayoutVars>
          <dgm:hierBranch val="init"/>
        </dgm:presLayoutVars>
      </dgm:prSet>
      <dgm:spPr/>
    </dgm:pt>
    <dgm:pt modelId="{29AF3D8C-A040-4051-A57E-8ED97FA7D361}" type="pres">
      <dgm:prSet presAssocID="{A7FB965F-1B64-497E-A625-86C6397C32B7}" presName="rootComposite3" presStyleCnt="0"/>
      <dgm:spPr/>
    </dgm:pt>
    <dgm:pt modelId="{E25C63F8-79C2-4428-981E-9C8DE12C9A7E}" type="pres">
      <dgm:prSet presAssocID="{A7FB965F-1B64-497E-A625-86C6397C32B7}" presName="rootText3" presStyleLbl="asst1" presStyleIdx="12" presStyleCnt="14">
        <dgm:presLayoutVars>
          <dgm:chPref val="3"/>
        </dgm:presLayoutVars>
      </dgm:prSet>
      <dgm:spPr/>
    </dgm:pt>
    <dgm:pt modelId="{9DC969DA-3E1A-4C93-9DB4-67512C08ADBC}" type="pres">
      <dgm:prSet presAssocID="{A7FB965F-1B64-497E-A625-86C6397C32B7}" presName="rootConnector3" presStyleLbl="asst1" presStyleIdx="12" presStyleCnt="14"/>
      <dgm:spPr/>
    </dgm:pt>
    <dgm:pt modelId="{CAEC5407-CC80-4A31-A3DC-F6084EDE7084}" type="pres">
      <dgm:prSet presAssocID="{A7FB965F-1B64-497E-A625-86C6397C32B7}" presName="hierChild6" presStyleCnt="0"/>
      <dgm:spPr/>
    </dgm:pt>
    <dgm:pt modelId="{B15DDE2A-A59B-4573-99DF-BDF26F86DE25}" type="pres">
      <dgm:prSet presAssocID="{A7FB965F-1B64-497E-A625-86C6397C32B7}" presName="hierChild7" presStyleCnt="0"/>
      <dgm:spPr/>
    </dgm:pt>
    <dgm:pt modelId="{F9AD43D6-A6D4-49B9-BA3A-6B090E59A794}" type="pres">
      <dgm:prSet presAssocID="{15954394-30B9-4560-8FBF-FA3A739237A6}" presName="Name111" presStyleLbl="parChTrans1D4" presStyleIdx="7" presStyleCnt="8"/>
      <dgm:spPr/>
    </dgm:pt>
    <dgm:pt modelId="{55FCE68E-2C34-4D3A-9967-45F2E6CCC5F3}" type="pres">
      <dgm:prSet presAssocID="{D23D289F-A7C0-4CBE-8653-19C97B999058}" presName="hierRoot3" presStyleCnt="0">
        <dgm:presLayoutVars>
          <dgm:hierBranch val="init"/>
        </dgm:presLayoutVars>
      </dgm:prSet>
      <dgm:spPr/>
    </dgm:pt>
    <dgm:pt modelId="{CCA71B52-1CC9-4E5C-A485-9F07C0C37486}" type="pres">
      <dgm:prSet presAssocID="{D23D289F-A7C0-4CBE-8653-19C97B999058}" presName="rootComposite3" presStyleCnt="0"/>
      <dgm:spPr/>
    </dgm:pt>
    <dgm:pt modelId="{EB3F80F7-7EF5-4331-8E24-D336342F0E06}" type="pres">
      <dgm:prSet presAssocID="{D23D289F-A7C0-4CBE-8653-19C97B999058}" presName="rootText3" presStyleLbl="asst1" presStyleIdx="13" presStyleCnt="14">
        <dgm:presLayoutVars>
          <dgm:chPref val="3"/>
        </dgm:presLayoutVars>
      </dgm:prSet>
      <dgm:spPr/>
    </dgm:pt>
    <dgm:pt modelId="{090338D9-6B05-43BA-AA10-71C3C7381F7F}" type="pres">
      <dgm:prSet presAssocID="{D23D289F-A7C0-4CBE-8653-19C97B999058}" presName="rootConnector3" presStyleLbl="asst1" presStyleIdx="13" presStyleCnt="14"/>
      <dgm:spPr/>
    </dgm:pt>
    <dgm:pt modelId="{75824266-85D1-4A3E-A188-470A8EF5924C}" type="pres">
      <dgm:prSet presAssocID="{D23D289F-A7C0-4CBE-8653-19C97B999058}" presName="hierChild6" presStyleCnt="0"/>
      <dgm:spPr/>
    </dgm:pt>
    <dgm:pt modelId="{241C7C51-7AA9-4EE7-9B4E-600175FE6D11}" type="pres">
      <dgm:prSet presAssocID="{D23D289F-A7C0-4CBE-8653-19C97B999058}" presName="hierChild7" presStyleCnt="0"/>
      <dgm:spPr/>
    </dgm:pt>
  </dgm:ptLst>
  <dgm:cxnLst>
    <dgm:cxn modelId="{F066200E-E168-48F2-84C0-82A924339656}" type="presOf" srcId="{A7FB965F-1B64-497E-A625-86C6397C32B7}" destId="{E25C63F8-79C2-4428-981E-9C8DE12C9A7E}" srcOrd="0" destOrd="0" presId="urn:microsoft.com/office/officeart/2005/8/layout/orgChart1"/>
    <dgm:cxn modelId="{02202910-6D73-41BB-8AA5-5AA8BE1FD4B7}" type="presOf" srcId="{B5B65DA0-0BD3-4E5F-9DC2-F6A326B05AB3}" destId="{CAFB129D-63EF-4F62-BAB8-23BF81CE42F4}" srcOrd="0" destOrd="0" presId="urn:microsoft.com/office/officeart/2005/8/layout/orgChart1"/>
    <dgm:cxn modelId="{578AB513-B06E-4A4F-94FA-1F2DE96804D5}" type="presOf" srcId="{C355AB5B-AF32-49D6-A0A8-A7A06CD31FE5}" destId="{9597DDAC-B6D1-424E-B55C-03DCFAA9B786}" srcOrd="1" destOrd="0" presId="urn:microsoft.com/office/officeart/2005/8/layout/orgChart1"/>
    <dgm:cxn modelId="{F9C1DC13-503C-4135-B05B-3BD5F2317CC2}" type="presOf" srcId="{D23D289F-A7C0-4CBE-8653-19C97B999058}" destId="{090338D9-6B05-43BA-AA10-71C3C7381F7F}" srcOrd="1" destOrd="0" presId="urn:microsoft.com/office/officeart/2005/8/layout/orgChart1"/>
    <dgm:cxn modelId="{7F7D8018-C295-4236-AD65-0E8733D15271}" type="presOf" srcId="{549BD181-C7E1-47DE-9DE4-E174C8210AB5}" destId="{53CCC991-5DA8-4C77-9FA7-2C5083F56496}" srcOrd="1" destOrd="0" presId="urn:microsoft.com/office/officeart/2005/8/layout/orgChart1"/>
    <dgm:cxn modelId="{F22C422C-8CBE-4DD9-B601-8B2F73AACEE1}" type="presOf" srcId="{6D674622-31E7-419C-BB18-37CFBEFB29C7}" destId="{CE10EB13-53E0-40B6-A3AC-4B2476C9964D}" srcOrd="1" destOrd="0" presId="urn:microsoft.com/office/officeart/2005/8/layout/orgChart1"/>
    <dgm:cxn modelId="{F302E133-3077-4C35-A6C6-CD58F5D73A45}" type="presOf" srcId="{46743970-796F-4F7A-A879-ADB4B152B014}" destId="{CF0D9248-D255-4730-B941-08D8505D8807}" srcOrd="1" destOrd="0" presId="urn:microsoft.com/office/officeart/2005/8/layout/orgChart1"/>
    <dgm:cxn modelId="{1B88C634-B384-49C6-B4F2-B1EA67FF7912}" type="presOf" srcId="{D3F5677A-55E8-4E29-8629-90D63FBC49C9}" destId="{FE793A0D-4283-4210-A83E-BE1396128707}" srcOrd="0" destOrd="0" presId="urn:microsoft.com/office/officeart/2005/8/layout/orgChart1"/>
    <dgm:cxn modelId="{7B5E7E35-CFA7-4C6A-88C9-EF596438ECB4}" type="presOf" srcId="{167D689C-6FC3-4E94-9252-9FE04CC6BD47}" destId="{0CAE7EAD-69D8-4563-ACAD-C4E5A11B6CD4}" srcOrd="0" destOrd="0" presId="urn:microsoft.com/office/officeart/2005/8/layout/orgChart1"/>
    <dgm:cxn modelId="{038DA73A-DB0A-4445-B122-DD5BAE643142}" type="presOf" srcId="{F6E2B095-DACD-4B3F-94C2-5E60879F7B9D}" destId="{966D76F2-A9A2-4076-9380-C39D47F82B01}" srcOrd="0" destOrd="0" presId="urn:microsoft.com/office/officeart/2005/8/layout/orgChart1"/>
    <dgm:cxn modelId="{EFDA423B-2314-4858-857E-6638B7FD252E}" type="presOf" srcId="{3440F6BD-5F24-474A-88FA-70C3A00269C6}" destId="{77415BF9-DE9D-48C4-A846-494E6EF8EE97}" srcOrd="1" destOrd="0" presId="urn:microsoft.com/office/officeart/2005/8/layout/orgChart1"/>
    <dgm:cxn modelId="{1AE2DC3E-4DE1-464A-8541-E2BF43BBF256}" srcId="{DF234495-D462-42A0-AD2A-5683F2B37171}" destId="{F35B1FDE-1D32-409D-8869-C586FCFB3EE3}" srcOrd="0" destOrd="0" parTransId="{F67F4AE5-CB72-4D1B-9129-E00C218F8A04}" sibTransId="{CBCDE04E-C8A9-4E01-9877-A86E0FEBDBC2}"/>
    <dgm:cxn modelId="{E9D8E540-8A95-4FC4-BF20-A2D4CE5222D8}" type="presOf" srcId="{0163EB49-FD8B-4057-AC00-7F54FB328CBE}" destId="{09887A68-2D49-40F8-9F9B-52DB5840B25B}" srcOrd="1" destOrd="0" presId="urn:microsoft.com/office/officeart/2005/8/layout/orgChart1"/>
    <dgm:cxn modelId="{65522F41-8B5F-463D-8BEB-5FD142CB7766}" type="presOf" srcId="{A7FB965F-1B64-497E-A625-86C6397C32B7}" destId="{9DC969DA-3E1A-4C93-9DB4-67512C08ADBC}" srcOrd="1" destOrd="0" presId="urn:microsoft.com/office/officeart/2005/8/layout/orgChart1"/>
    <dgm:cxn modelId="{D55CE542-4BA8-4367-94AB-CEDDDAFD81D6}" type="presOf" srcId="{8C295AA0-4D6B-4843-90C3-D45AED6D2771}" destId="{0C88E0C5-9A04-441D-8C3A-BE90E4F663F5}" srcOrd="0" destOrd="0" presId="urn:microsoft.com/office/officeart/2005/8/layout/orgChart1"/>
    <dgm:cxn modelId="{0E40D066-4A58-4709-80D5-16A3919DAE65}" type="presOf" srcId="{3440F6BD-5F24-474A-88FA-70C3A00269C6}" destId="{B05913EA-5DCF-4BE4-A07D-EBF0956CDFCC}" srcOrd="0" destOrd="0" presId="urn:microsoft.com/office/officeart/2005/8/layout/orgChart1"/>
    <dgm:cxn modelId="{FB824847-1DBE-46F3-8C5E-489771398B3E}" type="presOf" srcId="{549BD181-C7E1-47DE-9DE4-E174C8210AB5}" destId="{658B21A5-0E22-4E2A-A939-3E53F69BD1E7}" srcOrd="0" destOrd="0" presId="urn:microsoft.com/office/officeart/2005/8/layout/orgChart1"/>
    <dgm:cxn modelId="{B4498467-87E0-42F3-A1F2-104A5B375F38}" type="presOf" srcId="{2CE0E597-FAB2-46AE-9A33-45BF2988F003}" destId="{E1955E00-F1E7-49F2-B6B1-AE9A49CEC10A}" srcOrd="0" destOrd="0" presId="urn:microsoft.com/office/officeart/2005/8/layout/orgChart1"/>
    <dgm:cxn modelId="{5A1CBC47-80DB-4497-A3F2-0AC140701258}" srcId="{46743970-796F-4F7A-A879-ADB4B152B014}" destId="{D23D289F-A7C0-4CBE-8653-19C97B999058}" srcOrd="1" destOrd="0" parTransId="{15954394-30B9-4560-8FBF-FA3A739237A6}" sibTransId="{6D5969AD-FA9C-4D2C-B5BC-F59EA5CB63FF}"/>
    <dgm:cxn modelId="{CB7D036C-1BA9-4EF2-AAC5-DEE41C4EA2DD}" type="presOf" srcId="{EA268864-36F6-452A-A767-9892797D6AF5}" destId="{37F41527-BE7B-4687-BF8F-C3353C994091}" srcOrd="0" destOrd="0" presId="urn:microsoft.com/office/officeart/2005/8/layout/orgChart1"/>
    <dgm:cxn modelId="{567B0C4D-8126-4C06-8FFC-58AABD923BBA}" type="presOf" srcId="{94D5115E-F57A-40FE-9EE1-6604678FAA5D}" destId="{69061E62-2D4D-41E6-AE76-C24509733244}" srcOrd="0" destOrd="0" presId="urn:microsoft.com/office/officeart/2005/8/layout/orgChart1"/>
    <dgm:cxn modelId="{07F5294D-E50E-4309-A4CC-AEEFB67065C2}" type="presOf" srcId="{6D2CC768-3E33-4F7B-95A6-F8B5D99FAAB6}" destId="{7CB0A49C-AE85-4912-BFE7-C55FF1B33E47}" srcOrd="0" destOrd="0" presId="urn:microsoft.com/office/officeart/2005/8/layout/orgChart1"/>
    <dgm:cxn modelId="{4DF31A4E-1BC9-4AA9-BEB5-76FF8908DA03}" type="presOf" srcId="{F35B1FDE-1D32-409D-8869-C586FCFB3EE3}" destId="{13094441-FAFE-4A43-B4B7-C5ABDBC0F3F1}" srcOrd="1" destOrd="0" presId="urn:microsoft.com/office/officeart/2005/8/layout/orgChart1"/>
    <dgm:cxn modelId="{742C4E6E-D217-439B-9019-7BDA2B7CCC0C}" type="presOf" srcId="{F67F4AE5-CB72-4D1B-9129-E00C218F8A04}" destId="{176C78C6-B520-4CD3-AA08-B146EA5B0019}" srcOrd="0" destOrd="0" presId="urn:microsoft.com/office/officeart/2005/8/layout/orgChart1"/>
    <dgm:cxn modelId="{56F7304F-A261-4F38-9FA0-1720770C24E7}" srcId="{2CE0E597-FAB2-46AE-9A33-45BF2988F003}" destId="{549BD181-C7E1-47DE-9DE4-E174C8210AB5}" srcOrd="1" destOrd="0" parTransId="{7A7270D0-5BBE-45AA-86C3-A365F4B25194}" sibTransId="{BD1CA624-50F8-4F3D-9F01-316712061745}"/>
    <dgm:cxn modelId="{0FADC56F-5436-4BC2-8BB3-00515E639012}" type="presOf" srcId="{CB7996D3-FA75-456F-8FE1-424652045669}" destId="{5E270EDD-E070-4168-808D-E5A31CAB39DF}" srcOrd="0" destOrd="0" presId="urn:microsoft.com/office/officeart/2005/8/layout/orgChart1"/>
    <dgm:cxn modelId="{76FD3154-6627-4190-B018-9F3AF1A02800}" type="presOf" srcId="{EDF1ED98-AFC7-4E5E-A55D-E58CFFF4B062}" destId="{B3598354-D6C2-4A7B-BA63-37376C84C98C}" srcOrd="0" destOrd="0" presId="urn:microsoft.com/office/officeart/2005/8/layout/orgChart1"/>
    <dgm:cxn modelId="{70679979-E9C3-440B-A52C-272552E9B30C}" srcId="{DF234495-D462-42A0-AD2A-5683F2B37171}" destId="{0163EB49-FD8B-4057-AC00-7F54FB328CBE}" srcOrd="1" destOrd="0" parTransId="{B5B65DA0-0BD3-4E5F-9DC2-F6A326B05AB3}" sibTransId="{0959CC11-EB38-487F-8FE7-16057A5F67B9}"/>
    <dgm:cxn modelId="{62D9AF7C-9F95-4FE3-9E58-061DDBEE146E}" type="presOf" srcId="{46743970-796F-4F7A-A879-ADB4B152B014}" destId="{4191F868-E4B9-4CD3-8035-0656BB7B25C6}" srcOrd="0" destOrd="0" presId="urn:microsoft.com/office/officeart/2005/8/layout/orgChart1"/>
    <dgm:cxn modelId="{1C761381-E060-472F-8C02-0DE2E4CDCFCF}" type="presOf" srcId="{0ABFBE63-C952-47B6-BE4B-E379BA6F1C49}" destId="{701355B2-AD5B-4471-8CFA-CBBE73437DC3}" srcOrd="0" destOrd="0" presId="urn:microsoft.com/office/officeart/2005/8/layout/orgChart1"/>
    <dgm:cxn modelId="{615CDF83-D0A8-44F3-89F3-692FCAB71DE8}" type="presOf" srcId="{6B07255D-5A6B-4CD4-A55D-0F2A9238D38E}" destId="{80167625-3586-4C55-ACBB-B7ADEE49E391}" srcOrd="1" destOrd="0" presId="urn:microsoft.com/office/officeart/2005/8/layout/orgChart1"/>
    <dgm:cxn modelId="{8917638D-7A81-4750-8DDB-3B61CD6D4986}" type="presOf" srcId="{2CE0E597-FAB2-46AE-9A33-45BF2988F003}" destId="{1FA18BD3-A70A-4C10-8FAD-71202FDF9301}" srcOrd="1" destOrd="0" presId="urn:microsoft.com/office/officeart/2005/8/layout/orgChart1"/>
    <dgm:cxn modelId="{779AAF93-C335-48FB-BC3D-C8D2C4FA746E}" type="presOf" srcId="{C355AB5B-AF32-49D6-A0A8-A7A06CD31FE5}" destId="{D7FFEBC9-F48C-4D09-B37A-0031D79C7B82}" srcOrd="0" destOrd="0" presId="urn:microsoft.com/office/officeart/2005/8/layout/orgChart1"/>
    <dgm:cxn modelId="{C56B4E9C-BA22-4619-B43C-D4A17AEF7C6E}" type="presOf" srcId="{7A7270D0-5BBE-45AA-86C3-A365F4B25194}" destId="{240D1F81-E605-4E7F-8169-A1172ED9846F}" srcOrd="0" destOrd="0" presId="urn:microsoft.com/office/officeart/2005/8/layout/orgChart1"/>
    <dgm:cxn modelId="{34D96D9F-D2E0-4637-8B72-41AF4C27C424}" srcId="{6D674622-31E7-419C-BB18-37CFBEFB29C7}" destId="{3440F6BD-5F24-474A-88FA-70C3A00269C6}" srcOrd="1" destOrd="0" parTransId="{0ABFBE63-C952-47B6-BE4B-E379BA6F1C49}" sibTransId="{BAE4B5DE-D808-4C3F-B002-4966285D4F86}"/>
    <dgm:cxn modelId="{5B484EA2-ED2B-498A-B80D-AEA7FBDA7610}" srcId="{6B07255D-5A6B-4CD4-A55D-0F2A9238D38E}" destId="{C355AB5B-AF32-49D6-A0A8-A7A06CD31FE5}" srcOrd="1" destOrd="0" parTransId="{CB7996D3-FA75-456F-8FE1-424652045669}" sibTransId="{CA4E5523-78E1-436B-8C86-B6F15841CA34}"/>
    <dgm:cxn modelId="{18B4DAA6-BA50-407D-9111-F32335E3EA2C}" type="presOf" srcId="{0163EB49-FD8B-4057-AC00-7F54FB328CBE}" destId="{2EC4DB48-1859-4E9A-B760-1A9C10F157D4}" srcOrd="0" destOrd="0" presId="urn:microsoft.com/office/officeart/2005/8/layout/orgChart1"/>
    <dgm:cxn modelId="{9BE469AD-CEB6-431C-AE1C-E239C58EFADD}" type="presOf" srcId="{D23D289F-A7C0-4CBE-8653-19C97B999058}" destId="{EB3F80F7-7EF5-4331-8E24-D336342F0E06}" srcOrd="0" destOrd="0" presId="urn:microsoft.com/office/officeart/2005/8/layout/orgChart1"/>
    <dgm:cxn modelId="{5F0C3AAE-8089-4354-8FA5-84A74C747F4C}" type="presOf" srcId="{DF234495-D462-42A0-AD2A-5683F2B37171}" destId="{D7CA673E-1956-4CB6-9FE0-7DB114FFF39B}" srcOrd="1" destOrd="0" presId="urn:microsoft.com/office/officeart/2005/8/layout/orgChart1"/>
    <dgm:cxn modelId="{3F55E2B2-C629-416F-9D08-5638E8A038EC}" srcId="{6D674622-31E7-419C-BB18-37CFBEFB29C7}" destId="{A2B72887-7123-41B6-9F6A-F1256837E2D3}" srcOrd="0" destOrd="0" parTransId="{167D689C-6FC3-4E94-9252-9FE04CC6BD47}" sibTransId="{2F0DEE1A-AC43-4D43-B1DB-025505CABF79}"/>
    <dgm:cxn modelId="{0A0E3BB6-22DF-4474-ACFD-876FADD29480}" srcId="{F35B1FDE-1D32-409D-8869-C586FCFB3EE3}" destId="{6D674622-31E7-419C-BB18-37CFBEFB29C7}" srcOrd="1" destOrd="0" parTransId="{5C802B50-3E94-41E1-A30D-E793CC9C105C}" sibTransId="{E5A84827-EEA3-49C4-BB63-992DEF7D06E8}"/>
    <dgm:cxn modelId="{39E202B8-7CBD-4864-AB19-38D72E3A4322}" type="presOf" srcId="{6B07255D-5A6B-4CD4-A55D-0F2A9238D38E}" destId="{87D7A803-3C33-4ECD-8295-7578CF5A526E}" srcOrd="0" destOrd="0" presId="urn:microsoft.com/office/officeart/2005/8/layout/orgChart1"/>
    <dgm:cxn modelId="{ADBDE8B8-7A93-4D02-B0CC-57B42A910BC7}" srcId="{0163EB49-FD8B-4057-AC00-7F54FB328CBE}" destId="{46743970-796F-4F7A-A879-ADB4B152B014}" srcOrd="1" destOrd="0" parTransId="{D3F5677A-55E8-4E29-8629-90D63FBC49C9}" sibTransId="{571A0C92-7731-459A-94F1-223C6CB65501}"/>
    <dgm:cxn modelId="{55EAFABF-153B-425F-A914-268BEA9D08AA}" type="presOf" srcId="{F35B1FDE-1D32-409D-8869-C586FCFB3EE3}" destId="{D432FF6F-D866-45BD-9C83-87B73B58484C}" srcOrd="0" destOrd="0" presId="urn:microsoft.com/office/officeart/2005/8/layout/orgChart1"/>
    <dgm:cxn modelId="{5D6D8CC2-2D32-46CF-84CC-7752FD4C4DF7}" type="presOf" srcId="{5C802B50-3E94-41E1-A30D-E793CC9C105C}" destId="{148F80BB-6684-4E62-8F6E-7FF0311EA8E1}" srcOrd="0" destOrd="0" presId="urn:microsoft.com/office/officeart/2005/8/layout/orgChart1"/>
    <dgm:cxn modelId="{313D5FCE-CFD6-45CE-9A91-D2A250EAAC3A}" srcId="{6D2CC768-3E33-4F7B-95A6-F8B5D99FAAB6}" destId="{DF234495-D462-42A0-AD2A-5683F2B37171}" srcOrd="0" destOrd="0" parTransId="{CB73BD98-86F0-4BC0-9721-B443A628322C}" sibTransId="{467FD0CC-0A50-4784-BB0B-BCDF7B94CA7B}"/>
    <dgm:cxn modelId="{D9C9A4CE-07F6-44A8-AFE9-C052AE44ACA9}" type="presOf" srcId="{8C295AA0-4D6B-4843-90C3-D45AED6D2771}" destId="{BD90EC25-3BD4-41BE-A553-3DED4C733589}" srcOrd="1" destOrd="0" presId="urn:microsoft.com/office/officeart/2005/8/layout/orgChart1"/>
    <dgm:cxn modelId="{4B5E72CF-9568-40C8-A29E-245C0D759C53}" srcId="{F35B1FDE-1D32-409D-8869-C586FCFB3EE3}" destId="{2CE0E597-FAB2-46AE-9A33-45BF2988F003}" srcOrd="0" destOrd="0" parTransId="{EDF1ED98-AFC7-4E5E-A55D-E58CFFF4B062}" sibTransId="{B72A75BD-AA85-4958-86D3-120D856CC03C}"/>
    <dgm:cxn modelId="{B7C99CCF-DC62-40A3-B77E-213C83B14564}" type="presOf" srcId="{15954394-30B9-4560-8FBF-FA3A739237A6}" destId="{F9AD43D6-A6D4-49B9-BA3A-6B090E59A794}" srcOrd="0" destOrd="0" presId="urn:microsoft.com/office/officeart/2005/8/layout/orgChart1"/>
    <dgm:cxn modelId="{859DC1D3-708B-4FBE-972F-58CBBB83BDD8}" srcId="{46743970-796F-4F7A-A879-ADB4B152B014}" destId="{A7FB965F-1B64-497E-A625-86C6397C32B7}" srcOrd="0" destOrd="0" parTransId="{94D5115E-F57A-40FE-9EE1-6604678FAA5D}" sibTransId="{9CE244F4-66E3-431C-BACA-0703FC6111A1}"/>
    <dgm:cxn modelId="{19E673D5-37C5-4C4E-AAE8-A0573E24E0D3}" type="presOf" srcId="{EA268864-36F6-452A-A767-9892797D6AF5}" destId="{6EFE46E0-F517-414E-B8DF-959A0A699652}" srcOrd="1" destOrd="0" presId="urn:microsoft.com/office/officeart/2005/8/layout/orgChart1"/>
    <dgm:cxn modelId="{D8660ED6-B732-4ED7-B4F6-1CD60F710E00}" srcId="{6B07255D-5A6B-4CD4-A55D-0F2A9238D38E}" destId="{8C295AA0-4D6B-4843-90C3-D45AED6D2771}" srcOrd="0" destOrd="0" parTransId="{F0CB39DE-3F95-4A98-8FFE-020DDF04E6D9}" sibTransId="{1F7F2966-7EAD-44F0-9C3F-C84E808414EA}"/>
    <dgm:cxn modelId="{492DBFD6-6272-4247-A75B-3BEF9ACCBE60}" srcId="{0163EB49-FD8B-4057-AC00-7F54FB328CBE}" destId="{6B07255D-5A6B-4CD4-A55D-0F2A9238D38E}" srcOrd="0" destOrd="0" parTransId="{F6E2B095-DACD-4B3F-94C2-5E60879F7B9D}" sibTransId="{C09D2DF2-A793-4FC7-9625-D831D600D95D}"/>
    <dgm:cxn modelId="{9A5DE1D9-36F8-41BC-B3F8-382143CE61B1}" srcId="{2CE0E597-FAB2-46AE-9A33-45BF2988F003}" destId="{EA268864-36F6-452A-A767-9892797D6AF5}" srcOrd="0" destOrd="0" parTransId="{64709110-64A0-4BE1-8579-9BEE5E5FD8EC}" sibTransId="{C4318188-F621-47FC-BB02-F62E3C63C068}"/>
    <dgm:cxn modelId="{434D38DA-C7D3-4102-B5A3-F21B5DFD415C}" type="presOf" srcId="{A2B72887-7123-41B6-9F6A-F1256837E2D3}" destId="{FFA77138-7C6B-4E8F-96A7-FBF936A961B9}" srcOrd="0" destOrd="0" presId="urn:microsoft.com/office/officeart/2005/8/layout/orgChart1"/>
    <dgm:cxn modelId="{C95112E8-FE3B-4D51-B760-BA45DC755006}" type="presOf" srcId="{DF234495-D462-42A0-AD2A-5683F2B37171}" destId="{5CACC183-9DB5-4E47-976D-49A4EAAB878B}" srcOrd="0" destOrd="0" presId="urn:microsoft.com/office/officeart/2005/8/layout/orgChart1"/>
    <dgm:cxn modelId="{4F44ABEF-89FC-4D6A-ADB5-F41534BC9F74}" type="presOf" srcId="{A2B72887-7123-41B6-9F6A-F1256837E2D3}" destId="{027547FB-36D7-414F-924B-47485B8DB0CC}" srcOrd="1" destOrd="0" presId="urn:microsoft.com/office/officeart/2005/8/layout/orgChart1"/>
    <dgm:cxn modelId="{F323A0F6-C51C-4E49-96D8-F656ADDE37FA}" type="presOf" srcId="{6D674622-31E7-419C-BB18-37CFBEFB29C7}" destId="{7D9EC23C-6F8B-4B5C-B55B-8BB1131B12B3}" srcOrd="0" destOrd="0" presId="urn:microsoft.com/office/officeart/2005/8/layout/orgChart1"/>
    <dgm:cxn modelId="{E04DA2F6-5C54-4D49-8F9E-3E7D580A1157}" type="presOf" srcId="{F0CB39DE-3F95-4A98-8FFE-020DDF04E6D9}" destId="{B3116614-74BB-4C02-9007-2E3F673F839B}" srcOrd="0" destOrd="0" presId="urn:microsoft.com/office/officeart/2005/8/layout/orgChart1"/>
    <dgm:cxn modelId="{3757DAF8-CA57-4C7E-BE6A-87F9441F8E7F}" type="presOf" srcId="{64709110-64A0-4BE1-8579-9BEE5E5FD8EC}" destId="{B3002096-2867-45D6-8069-2D466B5EC252}" srcOrd="0" destOrd="0" presId="urn:microsoft.com/office/officeart/2005/8/layout/orgChart1"/>
    <dgm:cxn modelId="{BFDE37B9-F10B-470A-9426-F1111C0F34ED}" type="presParOf" srcId="{7CB0A49C-AE85-4912-BFE7-C55FF1B33E47}" destId="{EC19E403-E9A4-45FC-9A18-7CA221071416}" srcOrd="0" destOrd="0" presId="urn:microsoft.com/office/officeart/2005/8/layout/orgChart1"/>
    <dgm:cxn modelId="{187608FD-55F0-407E-8620-59847409A223}" type="presParOf" srcId="{EC19E403-E9A4-45FC-9A18-7CA221071416}" destId="{340A4ADC-C838-4AC7-B1FB-58AF0D0FFB8E}" srcOrd="0" destOrd="0" presId="urn:microsoft.com/office/officeart/2005/8/layout/orgChart1"/>
    <dgm:cxn modelId="{1326A85E-B575-4AE7-92DC-A5F95C2D1B63}" type="presParOf" srcId="{340A4ADC-C838-4AC7-B1FB-58AF0D0FFB8E}" destId="{5CACC183-9DB5-4E47-976D-49A4EAAB878B}" srcOrd="0" destOrd="0" presId="urn:microsoft.com/office/officeart/2005/8/layout/orgChart1"/>
    <dgm:cxn modelId="{7F1A777F-E3AD-45C4-A96F-0BEFEE62AFE6}" type="presParOf" srcId="{340A4ADC-C838-4AC7-B1FB-58AF0D0FFB8E}" destId="{D7CA673E-1956-4CB6-9FE0-7DB114FFF39B}" srcOrd="1" destOrd="0" presId="urn:microsoft.com/office/officeart/2005/8/layout/orgChart1"/>
    <dgm:cxn modelId="{27987626-CCA8-421A-9C44-D8383F8DB65E}" type="presParOf" srcId="{EC19E403-E9A4-45FC-9A18-7CA221071416}" destId="{9959B6FA-D86A-4F21-BCDB-E46A45C60B82}" srcOrd="1" destOrd="0" presId="urn:microsoft.com/office/officeart/2005/8/layout/orgChart1"/>
    <dgm:cxn modelId="{13608036-8D17-4234-8740-F672CE21170F}" type="presParOf" srcId="{EC19E403-E9A4-45FC-9A18-7CA221071416}" destId="{82CE7623-D3B7-4715-B87E-A166A24A2581}" srcOrd="2" destOrd="0" presId="urn:microsoft.com/office/officeart/2005/8/layout/orgChart1"/>
    <dgm:cxn modelId="{EE924D6F-64F1-4AA1-84A6-6A815E9BEF68}" type="presParOf" srcId="{82CE7623-D3B7-4715-B87E-A166A24A2581}" destId="{176C78C6-B520-4CD3-AA08-B146EA5B0019}" srcOrd="0" destOrd="0" presId="urn:microsoft.com/office/officeart/2005/8/layout/orgChart1"/>
    <dgm:cxn modelId="{CC563231-D5AE-47CC-B5EE-DC124F5B7611}" type="presParOf" srcId="{82CE7623-D3B7-4715-B87E-A166A24A2581}" destId="{3CE6103A-6632-497B-B24E-FA8EFB81AE27}" srcOrd="1" destOrd="0" presId="urn:microsoft.com/office/officeart/2005/8/layout/orgChart1"/>
    <dgm:cxn modelId="{4BA48C5A-2BB0-4E14-864C-A4DA4E057BE2}" type="presParOf" srcId="{3CE6103A-6632-497B-B24E-FA8EFB81AE27}" destId="{CF2794E0-071B-424C-831D-C78C290E5F6F}" srcOrd="0" destOrd="0" presId="urn:microsoft.com/office/officeart/2005/8/layout/orgChart1"/>
    <dgm:cxn modelId="{B7F41D3B-10F7-4798-BD5E-C2E6F4113429}" type="presParOf" srcId="{CF2794E0-071B-424C-831D-C78C290E5F6F}" destId="{D432FF6F-D866-45BD-9C83-87B73B58484C}" srcOrd="0" destOrd="0" presId="urn:microsoft.com/office/officeart/2005/8/layout/orgChart1"/>
    <dgm:cxn modelId="{CD0A4EF1-2041-4F31-8E48-0FAC54F75BE0}" type="presParOf" srcId="{CF2794E0-071B-424C-831D-C78C290E5F6F}" destId="{13094441-FAFE-4A43-B4B7-C5ABDBC0F3F1}" srcOrd="1" destOrd="0" presId="urn:microsoft.com/office/officeart/2005/8/layout/orgChart1"/>
    <dgm:cxn modelId="{0504F9D6-2B0C-4C8B-BD11-A2680D2E06BE}" type="presParOf" srcId="{3CE6103A-6632-497B-B24E-FA8EFB81AE27}" destId="{C8AB06A3-7230-4142-8016-709E8FA77C27}" srcOrd="1" destOrd="0" presId="urn:microsoft.com/office/officeart/2005/8/layout/orgChart1"/>
    <dgm:cxn modelId="{64C93007-8C99-47AC-86AA-21FD74E70E54}" type="presParOf" srcId="{3CE6103A-6632-497B-B24E-FA8EFB81AE27}" destId="{EDA66EF0-AD88-4D0C-9D36-B60CFAFEB007}" srcOrd="2" destOrd="0" presId="urn:microsoft.com/office/officeart/2005/8/layout/orgChart1"/>
    <dgm:cxn modelId="{B5C9E098-9F74-40A2-BBE0-833E8BFE822B}" type="presParOf" srcId="{EDA66EF0-AD88-4D0C-9D36-B60CFAFEB007}" destId="{B3598354-D6C2-4A7B-BA63-37376C84C98C}" srcOrd="0" destOrd="0" presId="urn:microsoft.com/office/officeart/2005/8/layout/orgChart1"/>
    <dgm:cxn modelId="{74BFF616-9981-471A-8A55-608104609867}" type="presParOf" srcId="{EDA66EF0-AD88-4D0C-9D36-B60CFAFEB007}" destId="{246CF9CF-DEA9-4C7A-85F1-CD2D0336AD1E}" srcOrd="1" destOrd="0" presId="urn:microsoft.com/office/officeart/2005/8/layout/orgChart1"/>
    <dgm:cxn modelId="{63C69792-A679-4607-94A9-CD981F3DA5D5}" type="presParOf" srcId="{246CF9CF-DEA9-4C7A-85F1-CD2D0336AD1E}" destId="{734FBBE4-DB48-4EC5-9869-8ABAFB287AA1}" srcOrd="0" destOrd="0" presId="urn:microsoft.com/office/officeart/2005/8/layout/orgChart1"/>
    <dgm:cxn modelId="{81AE9404-91DC-42AB-96A9-7E51ED018070}" type="presParOf" srcId="{734FBBE4-DB48-4EC5-9869-8ABAFB287AA1}" destId="{E1955E00-F1E7-49F2-B6B1-AE9A49CEC10A}" srcOrd="0" destOrd="0" presId="urn:microsoft.com/office/officeart/2005/8/layout/orgChart1"/>
    <dgm:cxn modelId="{07ECEA18-1188-41BA-845B-C6AA19120959}" type="presParOf" srcId="{734FBBE4-DB48-4EC5-9869-8ABAFB287AA1}" destId="{1FA18BD3-A70A-4C10-8FAD-71202FDF9301}" srcOrd="1" destOrd="0" presId="urn:microsoft.com/office/officeart/2005/8/layout/orgChart1"/>
    <dgm:cxn modelId="{E86E9350-12AD-4AE2-8EA8-363E61C2636C}" type="presParOf" srcId="{246CF9CF-DEA9-4C7A-85F1-CD2D0336AD1E}" destId="{5E1E3181-90C4-40E2-98F4-2DA46BB25208}" srcOrd="1" destOrd="0" presId="urn:microsoft.com/office/officeart/2005/8/layout/orgChart1"/>
    <dgm:cxn modelId="{0A3B094A-FB0E-4411-B3A4-EEC649C0134D}" type="presParOf" srcId="{246CF9CF-DEA9-4C7A-85F1-CD2D0336AD1E}" destId="{D518F0B3-EDA7-4A97-B427-DF1F87B5B97E}" srcOrd="2" destOrd="0" presId="urn:microsoft.com/office/officeart/2005/8/layout/orgChart1"/>
    <dgm:cxn modelId="{1098943B-6523-4E2C-899E-2F0D71C2F45E}" type="presParOf" srcId="{D518F0B3-EDA7-4A97-B427-DF1F87B5B97E}" destId="{B3002096-2867-45D6-8069-2D466B5EC252}" srcOrd="0" destOrd="0" presId="urn:microsoft.com/office/officeart/2005/8/layout/orgChart1"/>
    <dgm:cxn modelId="{E08E855D-E948-4C6C-8BC4-D9E60C2F2DDB}" type="presParOf" srcId="{D518F0B3-EDA7-4A97-B427-DF1F87B5B97E}" destId="{9540C59D-C9D0-4561-9324-FB41BBC79445}" srcOrd="1" destOrd="0" presId="urn:microsoft.com/office/officeart/2005/8/layout/orgChart1"/>
    <dgm:cxn modelId="{8A50B885-6008-49E1-9F3D-7F3EE61D9928}" type="presParOf" srcId="{9540C59D-C9D0-4561-9324-FB41BBC79445}" destId="{B3F65FBE-1252-4229-A08B-40F9BB65D664}" srcOrd="0" destOrd="0" presId="urn:microsoft.com/office/officeart/2005/8/layout/orgChart1"/>
    <dgm:cxn modelId="{5940DBAB-164A-4279-BFFD-E1FE1D14C37D}" type="presParOf" srcId="{B3F65FBE-1252-4229-A08B-40F9BB65D664}" destId="{37F41527-BE7B-4687-BF8F-C3353C994091}" srcOrd="0" destOrd="0" presId="urn:microsoft.com/office/officeart/2005/8/layout/orgChart1"/>
    <dgm:cxn modelId="{F1FE3046-4842-4E36-882A-5183B615A3BD}" type="presParOf" srcId="{B3F65FBE-1252-4229-A08B-40F9BB65D664}" destId="{6EFE46E0-F517-414E-B8DF-959A0A699652}" srcOrd="1" destOrd="0" presId="urn:microsoft.com/office/officeart/2005/8/layout/orgChart1"/>
    <dgm:cxn modelId="{3296C9C9-C326-4A9C-AC9A-2FABF9C539E9}" type="presParOf" srcId="{9540C59D-C9D0-4561-9324-FB41BBC79445}" destId="{E324A8F9-EE5D-43DC-B8FD-C3B4CF3BF2D0}" srcOrd="1" destOrd="0" presId="urn:microsoft.com/office/officeart/2005/8/layout/orgChart1"/>
    <dgm:cxn modelId="{173777D9-4060-42AA-8382-5565EC5F16A0}" type="presParOf" srcId="{9540C59D-C9D0-4561-9324-FB41BBC79445}" destId="{22F82BFD-9421-4BE6-8CAF-90CC4DF2049A}" srcOrd="2" destOrd="0" presId="urn:microsoft.com/office/officeart/2005/8/layout/orgChart1"/>
    <dgm:cxn modelId="{52EF5FB8-CE2D-4BB6-9090-4EB2D3609542}" type="presParOf" srcId="{D518F0B3-EDA7-4A97-B427-DF1F87B5B97E}" destId="{240D1F81-E605-4E7F-8169-A1172ED9846F}" srcOrd="2" destOrd="0" presId="urn:microsoft.com/office/officeart/2005/8/layout/orgChart1"/>
    <dgm:cxn modelId="{975E2088-59B5-4C8F-BD18-40B265A80218}" type="presParOf" srcId="{D518F0B3-EDA7-4A97-B427-DF1F87B5B97E}" destId="{0B92E0CC-36AA-4A8D-A717-A4B6DB3962F1}" srcOrd="3" destOrd="0" presId="urn:microsoft.com/office/officeart/2005/8/layout/orgChart1"/>
    <dgm:cxn modelId="{54E97CFC-93BC-47B3-8EDE-5E1E7CF7EACD}" type="presParOf" srcId="{0B92E0CC-36AA-4A8D-A717-A4B6DB3962F1}" destId="{6F76240C-FE04-4B64-8752-833FC10531F9}" srcOrd="0" destOrd="0" presId="urn:microsoft.com/office/officeart/2005/8/layout/orgChart1"/>
    <dgm:cxn modelId="{FF7D5116-D403-4265-A046-03CA32D2F72D}" type="presParOf" srcId="{6F76240C-FE04-4B64-8752-833FC10531F9}" destId="{658B21A5-0E22-4E2A-A939-3E53F69BD1E7}" srcOrd="0" destOrd="0" presId="urn:microsoft.com/office/officeart/2005/8/layout/orgChart1"/>
    <dgm:cxn modelId="{6BE0DF9A-5A6A-4695-802E-4FAF8B2BDE59}" type="presParOf" srcId="{6F76240C-FE04-4B64-8752-833FC10531F9}" destId="{53CCC991-5DA8-4C77-9FA7-2C5083F56496}" srcOrd="1" destOrd="0" presId="urn:microsoft.com/office/officeart/2005/8/layout/orgChart1"/>
    <dgm:cxn modelId="{8733401C-0C19-4DCF-8D05-4377D7943934}" type="presParOf" srcId="{0B92E0CC-36AA-4A8D-A717-A4B6DB3962F1}" destId="{67AED89F-AFCA-4F76-8ACB-5E89C92896DA}" srcOrd="1" destOrd="0" presId="urn:microsoft.com/office/officeart/2005/8/layout/orgChart1"/>
    <dgm:cxn modelId="{FF377C22-4692-496A-81B2-81533B0CD812}" type="presParOf" srcId="{0B92E0CC-36AA-4A8D-A717-A4B6DB3962F1}" destId="{35857221-42FA-45AD-BD62-6F4A087E90F0}" srcOrd="2" destOrd="0" presId="urn:microsoft.com/office/officeart/2005/8/layout/orgChart1"/>
    <dgm:cxn modelId="{ECFD9CF9-4578-41F7-8971-45BAAB22AF2B}" type="presParOf" srcId="{EDA66EF0-AD88-4D0C-9D36-B60CFAFEB007}" destId="{148F80BB-6684-4E62-8F6E-7FF0311EA8E1}" srcOrd="2" destOrd="0" presId="urn:microsoft.com/office/officeart/2005/8/layout/orgChart1"/>
    <dgm:cxn modelId="{8A53FBB1-1327-45C1-81F9-1C3EC3998176}" type="presParOf" srcId="{EDA66EF0-AD88-4D0C-9D36-B60CFAFEB007}" destId="{403CB6D2-2E6B-48C5-8BA0-B05D6BEAA54A}" srcOrd="3" destOrd="0" presId="urn:microsoft.com/office/officeart/2005/8/layout/orgChart1"/>
    <dgm:cxn modelId="{0AFBA123-3D6C-4372-8BED-0A14FC4FCD9E}" type="presParOf" srcId="{403CB6D2-2E6B-48C5-8BA0-B05D6BEAA54A}" destId="{9992C12C-DD2A-4E40-9034-9065071A5C77}" srcOrd="0" destOrd="0" presId="urn:microsoft.com/office/officeart/2005/8/layout/orgChart1"/>
    <dgm:cxn modelId="{D1165ABB-4616-4AC7-A27E-684AD14465E6}" type="presParOf" srcId="{9992C12C-DD2A-4E40-9034-9065071A5C77}" destId="{7D9EC23C-6F8B-4B5C-B55B-8BB1131B12B3}" srcOrd="0" destOrd="0" presId="urn:microsoft.com/office/officeart/2005/8/layout/orgChart1"/>
    <dgm:cxn modelId="{6BF8E8A0-54F4-4BA6-822B-1DC1CB4603FE}" type="presParOf" srcId="{9992C12C-DD2A-4E40-9034-9065071A5C77}" destId="{CE10EB13-53E0-40B6-A3AC-4B2476C9964D}" srcOrd="1" destOrd="0" presId="urn:microsoft.com/office/officeart/2005/8/layout/orgChart1"/>
    <dgm:cxn modelId="{99A509F8-63D8-44E4-BB13-FDE4A16CDB53}" type="presParOf" srcId="{403CB6D2-2E6B-48C5-8BA0-B05D6BEAA54A}" destId="{C5567ADB-A83F-4C5B-AFDF-2943BC6F1034}" srcOrd="1" destOrd="0" presId="urn:microsoft.com/office/officeart/2005/8/layout/orgChart1"/>
    <dgm:cxn modelId="{54B29871-5125-4831-86F7-1C4EEFDBD279}" type="presParOf" srcId="{403CB6D2-2E6B-48C5-8BA0-B05D6BEAA54A}" destId="{544848E6-201D-49BA-B605-36BC8D556FA3}" srcOrd="2" destOrd="0" presId="urn:microsoft.com/office/officeart/2005/8/layout/orgChart1"/>
    <dgm:cxn modelId="{1EE72695-3CC9-4184-A196-56FEA83EF35C}" type="presParOf" srcId="{544848E6-201D-49BA-B605-36BC8D556FA3}" destId="{0CAE7EAD-69D8-4563-ACAD-C4E5A11B6CD4}" srcOrd="0" destOrd="0" presId="urn:microsoft.com/office/officeart/2005/8/layout/orgChart1"/>
    <dgm:cxn modelId="{E380433F-9B3E-496A-81F3-F19EFD00687D}" type="presParOf" srcId="{544848E6-201D-49BA-B605-36BC8D556FA3}" destId="{EE91C983-9195-4392-AF5B-D98B75460070}" srcOrd="1" destOrd="0" presId="urn:microsoft.com/office/officeart/2005/8/layout/orgChart1"/>
    <dgm:cxn modelId="{B9054C22-4A08-48A3-9A8B-FFEE51F7D865}" type="presParOf" srcId="{EE91C983-9195-4392-AF5B-D98B75460070}" destId="{8B9F85F0-F23F-49A7-A772-D27187AE51F4}" srcOrd="0" destOrd="0" presId="urn:microsoft.com/office/officeart/2005/8/layout/orgChart1"/>
    <dgm:cxn modelId="{5EB1C3E8-8153-42E7-809A-E37661300F79}" type="presParOf" srcId="{8B9F85F0-F23F-49A7-A772-D27187AE51F4}" destId="{FFA77138-7C6B-4E8F-96A7-FBF936A961B9}" srcOrd="0" destOrd="0" presId="urn:microsoft.com/office/officeart/2005/8/layout/orgChart1"/>
    <dgm:cxn modelId="{A99DF058-C091-4ABD-B7A0-53D7A7D3F8F8}" type="presParOf" srcId="{8B9F85F0-F23F-49A7-A772-D27187AE51F4}" destId="{027547FB-36D7-414F-924B-47485B8DB0CC}" srcOrd="1" destOrd="0" presId="urn:microsoft.com/office/officeart/2005/8/layout/orgChart1"/>
    <dgm:cxn modelId="{96039A25-8BC4-477E-86A8-C99C7559980F}" type="presParOf" srcId="{EE91C983-9195-4392-AF5B-D98B75460070}" destId="{768D4ACA-7265-48A0-891C-ED3B2A292746}" srcOrd="1" destOrd="0" presId="urn:microsoft.com/office/officeart/2005/8/layout/orgChart1"/>
    <dgm:cxn modelId="{5CF7B170-C079-4CCB-A960-3057B1E92E55}" type="presParOf" srcId="{EE91C983-9195-4392-AF5B-D98B75460070}" destId="{7B369AB1-72FF-4660-ACE7-7C452D23FA15}" srcOrd="2" destOrd="0" presId="urn:microsoft.com/office/officeart/2005/8/layout/orgChart1"/>
    <dgm:cxn modelId="{4E693544-E9D7-406E-91DD-69BAEDE38021}" type="presParOf" srcId="{544848E6-201D-49BA-B605-36BC8D556FA3}" destId="{701355B2-AD5B-4471-8CFA-CBBE73437DC3}" srcOrd="2" destOrd="0" presId="urn:microsoft.com/office/officeart/2005/8/layout/orgChart1"/>
    <dgm:cxn modelId="{D4854D79-A95E-4701-AA7F-84AEB2552EE9}" type="presParOf" srcId="{544848E6-201D-49BA-B605-36BC8D556FA3}" destId="{132D7EA8-6DE6-47B1-9654-2FF99101D312}" srcOrd="3" destOrd="0" presId="urn:microsoft.com/office/officeart/2005/8/layout/orgChart1"/>
    <dgm:cxn modelId="{F730AB1E-029E-4DCA-A718-930C253F5496}" type="presParOf" srcId="{132D7EA8-6DE6-47B1-9654-2FF99101D312}" destId="{A0A46F81-E73C-4029-879C-71CCDC35025B}" srcOrd="0" destOrd="0" presId="urn:microsoft.com/office/officeart/2005/8/layout/orgChart1"/>
    <dgm:cxn modelId="{3AD94341-093E-4239-881F-38478FB70110}" type="presParOf" srcId="{A0A46F81-E73C-4029-879C-71CCDC35025B}" destId="{B05913EA-5DCF-4BE4-A07D-EBF0956CDFCC}" srcOrd="0" destOrd="0" presId="urn:microsoft.com/office/officeart/2005/8/layout/orgChart1"/>
    <dgm:cxn modelId="{7FB80FE4-2BD5-45F2-973B-8E288E670929}" type="presParOf" srcId="{A0A46F81-E73C-4029-879C-71CCDC35025B}" destId="{77415BF9-DE9D-48C4-A846-494E6EF8EE97}" srcOrd="1" destOrd="0" presId="urn:microsoft.com/office/officeart/2005/8/layout/orgChart1"/>
    <dgm:cxn modelId="{5604A659-7AF5-48BC-938F-B0F2C6AE70A0}" type="presParOf" srcId="{132D7EA8-6DE6-47B1-9654-2FF99101D312}" destId="{AD3D2FA2-B604-4EF9-8EBF-B30948A1000A}" srcOrd="1" destOrd="0" presId="urn:microsoft.com/office/officeart/2005/8/layout/orgChart1"/>
    <dgm:cxn modelId="{FE49DB81-DD19-4446-8114-EEB76453C701}" type="presParOf" srcId="{132D7EA8-6DE6-47B1-9654-2FF99101D312}" destId="{58B32939-4F86-4F01-958D-A62658D39CA1}" srcOrd="2" destOrd="0" presId="urn:microsoft.com/office/officeart/2005/8/layout/orgChart1"/>
    <dgm:cxn modelId="{CD7F701A-0685-4704-AEFA-77D992E88E67}" type="presParOf" srcId="{82CE7623-D3B7-4715-B87E-A166A24A2581}" destId="{CAFB129D-63EF-4F62-BAB8-23BF81CE42F4}" srcOrd="2" destOrd="0" presId="urn:microsoft.com/office/officeart/2005/8/layout/orgChart1"/>
    <dgm:cxn modelId="{5EBC8615-B3A8-4D7B-9D88-0961568983D9}" type="presParOf" srcId="{82CE7623-D3B7-4715-B87E-A166A24A2581}" destId="{ED501AF7-4F65-4517-98DB-AD0C96CC3910}" srcOrd="3" destOrd="0" presId="urn:microsoft.com/office/officeart/2005/8/layout/orgChart1"/>
    <dgm:cxn modelId="{766548C6-870D-4ACB-B304-B433CF15DB18}" type="presParOf" srcId="{ED501AF7-4F65-4517-98DB-AD0C96CC3910}" destId="{BDC2095E-52C1-429C-AD2D-09F19B8648EB}" srcOrd="0" destOrd="0" presId="urn:microsoft.com/office/officeart/2005/8/layout/orgChart1"/>
    <dgm:cxn modelId="{FCC20E05-775F-4B23-A081-11D3006167F5}" type="presParOf" srcId="{BDC2095E-52C1-429C-AD2D-09F19B8648EB}" destId="{2EC4DB48-1859-4E9A-B760-1A9C10F157D4}" srcOrd="0" destOrd="0" presId="urn:microsoft.com/office/officeart/2005/8/layout/orgChart1"/>
    <dgm:cxn modelId="{B5C23F0E-6EE1-42E5-B586-43FACAF8F9E2}" type="presParOf" srcId="{BDC2095E-52C1-429C-AD2D-09F19B8648EB}" destId="{09887A68-2D49-40F8-9F9B-52DB5840B25B}" srcOrd="1" destOrd="0" presId="urn:microsoft.com/office/officeart/2005/8/layout/orgChart1"/>
    <dgm:cxn modelId="{8D7C0A11-21CA-492B-AC6F-88514A33DBF2}" type="presParOf" srcId="{ED501AF7-4F65-4517-98DB-AD0C96CC3910}" destId="{0863B438-7D11-46C5-949A-0CF5E495C16C}" srcOrd="1" destOrd="0" presId="urn:microsoft.com/office/officeart/2005/8/layout/orgChart1"/>
    <dgm:cxn modelId="{9B850D28-533B-4133-BAC9-A239815D7DE6}" type="presParOf" srcId="{ED501AF7-4F65-4517-98DB-AD0C96CC3910}" destId="{3B0EAE57-3192-4561-9B8C-3DBF01D91EF1}" srcOrd="2" destOrd="0" presId="urn:microsoft.com/office/officeart/2005/8/layout/orgChart1"/>
    <dgm:cxn modelId="{36FEF231-483A-4A2C-AB7F-7BE74507D686}" type="presParOf" srcId="{3B0EAE57-3192-4561-9B8C-3DBF01D91EF1}" destId="{966D76F2-A9A2-4076-9380-C39D47F82B01}" srcOrd="0" destOrd="0" presId="urn:microsoft.com/office/officeart/2005/8/layout/orgChart1"/>
    <dgm:cxn modelId="{055A63C5-4D5E-49C1-9426-09EC94B07DAC}" type="presParOf" srcId="{3B0EAE57-3192-4561-9B8C-3DBF01D91EF1}" destId="{A9492E78-A36A-4C40-B827-14C8E48C59A9}" srcOrd="1" destOrd="0" presId="urn:microsoft.com/office/officeart/2005/8/layout/orgChart1"/>
    <dgm:cxn modelId="{C4792F6D-4096-4A95-BD20-1F9E8316807C}" type="presParOf" srcId="{A9492E78-A36A-4C40-B827-14C8E48C59A9}" destId="{AA6E1334-112C-4CB1-A392-C9C5950E27DA}" srcOrd="0" destOrd="0" presId="urn:microsoft.com/office/officeart/2005/8/layout/orgChart1"/>
    <dgm:cxn modelId="{5FFB05C5-C564-4188-8701-695504ABDA07}" type="presParOf" srcId="{AA6E1334-112C-4CB1-A392-C9C5950E27DA}" destId="{87D7A803-3C33-4ECD-8295-7578CF5A526E}" srcOrd="0" destOrd="0" presId="urn:microsoft.com/office/officeart/2005/8/layout/orgChart1"/>
    <dgm:cxn modelId="{A8345845-85DA-4F08-8A42-7B89E5152117}" type="presParOf" srcId="{AA6E1334-112C-4CB1-A392-C9C5950E27DA}" destId="{80167625-3586-4C55-ACBB-B7ADEE49E391}" srcOrd="1" destOrd="0" presId="urn:microsoft.com/office/officeart/2005/8/layout/orgChart1"/>
    <dgm:cxn modelId="{4F20BC66-2AA1-4BF3-97F3-97824BED0F40}" type="presParOf" srcId="{A9492E78-A36A-4C40-B827-14C8E48C59A9}" destId="{E3BC665E-7270-4D24-ADF3-9FA457F9FA05}" srcOrd="1" destOrd="0" presId="urn:microsoft.com/office/officeart/2005/8/layout/orgChart1"/>
    <dgm:cxn modelId="{2EB46549-0BA4-4483-B6F7-7A31A93DACB5}" type="presParOf" srcId="{A9492E78-A36A-4C40-B827-14C8E48C59A9}" destId="{E229DA1B-F99F-4976-B3B4-73408FD8CB0D}" srcOrd="2" destOrd="0" presId="urn:microsoft.com/office/officeart/2005/8/layout/orgChart1"/>
    <dgm:cxn modelId="{CA6F5594-B75F-4F79-840D-5AFA71FDCF79}" type="presParOf" srcId="{E229DA1B-F99F-4976-B3B4-73408FD8CB0D}" destId="{B3116614-74BB-4C02-9007-2E3F673F839B}" srcOrd="0" destOrd="0" presId="urn:microsoft.com/office/officeart/2005/8/layout/orgChart1"/>
    <dgm:cxn modelId="{6F623FCF-6583-4E8D-AFCC-22601AEAF57A}" type="presParOf" srcId="{E229DA1B-F99F-4976-B3B4-73408FD8CB0D}" destId="{A8E068D9-7840-4165-9A75-BF7975C52D84}" srcOrd="1" destOrd="0" presId="urn:microsoft.com/office/officeart/2005/8/layout/orgChart1"/>
    <dgm:cxn modelId="{49254944-265E-4170-BCA5-B9F3FD6721F6}" type="presParOf" srcId="{A8E068D9-7840-4165-9A75-BF7975C52D84}" destId="{64E1AE92-AF54-40EB-A91D-B83C68F6D02C}" srcOrd="0" destOrd="0" presId="urn:microsoft.com/office/officeart/2005/8/layout/orgChart1"/>
    <dgm:cxn modelId="{D0C470D5-9747-4C73-905C-2994D8A61D22}" type="presParOf" srcId="{64E1AE92-AF54-40EB-A91D-B83C68F6D02C}" destId="{0C88E0C5-9A04-441D-8C3A-BE90E4F663F5}" srcOrd="0" destOrd="0" presId="urn:microsoft.com/office/officeart/2005/8/layout/orgChart1"/>
    <dgm:cxn modelId="{D7DB9B4C-9280-4B9E-B953-B4A74AFC16E4}" type="presParOf" srcId="{64E1AE92-AF54-40EB-A91D-B83C68F6D02C}" destId="{BD90EC25-3BD4-41BE-A553-3DED4C733589}" srcOrd="1" destOrd="0" presId="urn:microsoft.com/office/officeart/2005/8/layout/orgChart1"/>
    <dgm:cxn modelId="{027E66FA-489D-40E5-89CB-EB2141978561}" type="presParOf" srcId="{A8E068D9-7840-4165-9A75-BF7975C52D84}" destId="{419CCD56-51C9-43F3-A900-C159CC98B614}" srcOrd="1" destOrd="0" presId="urn:microsoft.com/office/officeart/2005/8/layout/orgChart1"/>
    <dgm:cxn modelId="{A17AC3A6-5F4B-4A77-BBCE-D4C53E88BDBF}" type="presParOf" srcId="{A8E068D9-7840-4165-9A75-BF7975C52D84}" destId="{C8CA321A-1943-4B8A-A564-6E1F7462BA2A}" srcOrd="2" destOrd="0" presId="urn:microsoft.com/office/officeart/2005/8/layout/orgChart1"/>
    <dgm:cxn modelId="{BAA8FDAC-577F-4566-899B-D9DAC6F9ADE3}" type="presParOf" srcId="{E229DA1B-F99F-4976-B3B4-73408FD8CB0D}" destId="{5E270EDD-E070-4168-808D-E5A31CAB39DF}" srcOrd="2" destOrd="0" presId="urn:microsoft.com/office/officeart/2005/8/layout/orgChart1"/>
    <dgm:cxn modelId="{D5C68524-E214-4A66-88D7-BEAB1F82151B}" type="presParOf" srcId="{E229DA1B-F99F-4976-B3B4-73408FD8CB0D}" destId="{08D3B834-44EA-4016-B17C-5A931C90E442}" srcOrd="3" destOrd="0" presId="urn:microsoft.com/office/officeart/2005/8/layout/orgChart1"/>
    <dgm:cxn modelId="{E9575B6B-D42F-4DA0-A5F6-24B511C464F0}" type="presParOf" srcId="{08D3B834-44EA-4016-B17C-5A931C90E442}" destId="{189151BC-A733-4565-9CDC-AA3622FEE4B2}" srcOrd="0" destOrd="0" presId="urn:microsoft.com/office/officeart/2005/8/layout/orgChart1"/>
    <dgm:cxn modelId="{EF8348AC-4E15-40EE-8C5C-C9A125901B6D}" type="presParOf" srcId="{189151BC-A733-4565-9CDC-AA3622FEE4B2}" destId="{D7FFEBC9-F48C-4D09-B37A-0031D79C7B82}" srcOrd="0" destOrd="0" presId="urn:microsoft.com/office/officeart/2005/8/layout/orgChart1"/>
    <dgm:cxn modelId="{89C96492-5375-4C99-A83F-5549CCA9685A}" type="presParOf" srcId="{189151BC-A733-4565-9CDC-AA3622FEE4B2}" destId="{9597DDAC-B6D1-424E-B55C-03DCFAA9B786}" srcOrd="1" destOrd="0" presId="urn:microsoft.com/office/officeart/2005/8/layout/orgChart1"/>
    <dgm:cxn modelId="{9EAE46A8-1166-4CA3-95BA-0357233FA3DE}" type="presParOf" srcId="{08D3B834-44EA-4016-B17C-5A931C90E442}" destId="{FF78D9B0-BCE1-414D-9948-D85B2DECA8BF}" srcOrd="1" destOrd="0" presId="urn:microsoft.com/office/officeart/2005/8/layout/orgChart1"/>
    <dgm:cxn modelId="{BCC68285-E8CB-469C-BF81-AD8E3E8A9C7A}" type="presParOf" srcId="{08D3B834-44EA-4016-B17C-5A931C90E442}" destId="{1B7F9457-905C-454C-AB49-90E3FE92A442}" srcOrd="2" destOrd="0" presId="urn:microsoft.com/office/officeart/2005/8/layout/orgChart1"/>
    <dgm:cxn modelId="{BCC56473-16F7-4582-9B19-113ABB9F367F}" type="presParOf" srcId="{3B0EAE57-3192-4561-9B8C-3DBF01D91EF1}" destId="{FE793A0D-4283-4210-A83E-BE1396128707}" srcOrd="2" destOrd="0" presId="urn:microsoft.com/office/officeart/2005/8/layout/orgChart1"/>
    <dgm:cxn modelId="{A545DA41-3529-4ACC-A742-7E13462EC146}" type="presParOf" srcId="{3B0EAE57-3192-4561-9B8C-3DBF01D91EF1}" destId="{858D828A-D737-4452-925D-AC814A8E88FB}" srcOrd="3" destOrd="0" presId="urn:microsoft.com/office/officeart/2005/8/layout/orgChart1"/>
    <dgm:cxn modelId="{B5A44C5D-12AA-4D28-8C5F-21A09269E056}" type="presParOf" srcId="{858D828A-D737-4452-925D-AC814A8E88FB}" destId="{6BE0E2FC-F603-4E39-9BA4-2C67A8B850C2}" srcOrd="0" destOrd="0" presId="urn:microsoft.com/office/officeart/2005/8/layout/orgChart1"/>
    <dgm:cxn modelId="{D14FF807-7843-4427-B74F-A405745BE74B}" type="presParOf" srcId="{6BE0E2FC-F603-4E39-9BA4-2C67A8B850C2}" destId="{4191F868-E4B9-4CD3-8035-0656BB7B25C6}" srcOrd="0" destOrd="0" presId="urn:microsoft.com/office/officeart/2005/8/layout/orgChart1"/>
    <dgm:cxn modelId="{BE205A2F-70EA-4907-8553-57B2866023E6}" type="presParOf" srcId="{6BE0E2FC-F603-4E39-9BA4-2C67A8B850C2}" destId="{CF0D9248-D255-4730-B941-08D8505D8807}" srcOrd="1" destOrd="0" presId="urn:microsoft.com/office/officeart/2005/8/layout/orgChart1"/>
    <dgm:cxn modelId="{447C6B8F-9DB4-42CA-B9DC-AD701EA51B97}" type="presParOf" srcId="{858D828A-D737-4452-925D-AC814A8E88FB}" destId="{B717321C-D85F-49BC-8193-3E7E2C837107}" srcOrd="1" destOrd="0" presId="urn:microsoft.com/office/officeart/2005/8/layout/orgChart1"/>
    <dgm:cxn modelId="{A7103683-447B-44B2-86E4-66532FC7333D}" type="presParOf" srcId="{858D828A-D737-4452-925D-AC814A8E88FB}" destId="{0D7A6DCF-1DBE-496F-B406-C4DCF23EB34A}" srcOrd="2" destOrd="0" presId="urn:microsoft.com/office/officeart/2005/8/layout/orgChart1"/>
    <dgm:cxn modelId="{F7C8581C-2BE7-4B49-8AF1-01DD9B93DD1A}" type="presParOf" srcId="{0D7A6DCF-1DBE-496F-B406-C4DCF23EB34A}" destId="{69061E62-2D4D-41E6-AE76-C24509733244}" srcOrd="0" destOrd="0" presId="urn:microsoft.com/office/officeart/2005/8/layout/orgChart1"/>
    <dgm:cxn modelId="{B7D6E87C-66BA-4E24-AC1D-A95A7FB2BB57}" type="presParOf" srcId="{0D7A6DCF-1DBE-496F-B406-C4DCF23EB34A}" destId="{0D8875DC-1A85-42CA-96D7-C1918BA58D75}" srcOrd="1" destOrd="0" presId="urn:microsoft.com/office/officeart/2005/8/layout/orgChart1"/>
    <dgm:cxn modelId="{968FB11E-7587-482D-80EF-1A50AE08E0AC}" type="presParOf" srcId="{0D8875DC-1A85-42CA-96D7-C1918BA58D75}" destId="{29AF3D8C-A040-4051-A57E-8ED97FA7D361}" srcOrd="0" destOrd="0" presId="urn:microsoft.com/office/officeart/2005/8/layout/orgChart1"/>
    <dgm:cxn modelId="{94485AAB-4508-4411-9023-7B99CC4E0824}" type="presParOf" srcId="{29AF3D8C-A040-4051-A57E-8ED97FA7D361}" destId="{E25C63F8-79C2-4428-981E-9C8DE12C9A7E}" srcOrd="0" destOrd="0" presId="urn:microsoft.com/office/officeart/2005/8/layout/orgChart1"/>
    <dgm:cxn modelId="{95D56AB1-F0FF-4B8B-91D7-F6FAFF7EA82F}" type="presParOf" srcId="{29AF3D8C-A040-4051-A57E-8ED97FA7D361}" destId="{9DC969DA-3E1A-4C93-9DB4-67512C08ADBC}" srcOrd="1" destOrd="0" presId="urn:microsoft.com/office/officeart/2005/8/layout/orgChart1"/>
    <dgm:cxn modelId="{EA7FF1B6-04C8-43D0-B812-72B25C37886E}" type="presParOf" srcId="{0D8875DC-1A85-42CA-96D7-C1918BA58D75}" destId="{CAEC5407-CC80-4A31-A3DC-F6084EDE7084}" srcOrd="1" destOrd="0" presId="urn:microsoft.com/office/officeart/2005/8/layout/orgChart1"/>
    <dgm:cxn modelId="{CD290186-6B0D-4361-A9AE-1EB24E24DBAE}" type="presParOf" srcId="{0D8875DC-1A85-42CA-96D7-C1918BA58D75}" destId="{B15DDE2A-A59B-4573-99DF-BDF26F86DE25}" srcOrd="2" destOrd="0" presId="urn:microsoft.com/office/officeart/2005/8/layout/orgChart1"/>
    <dgm:cxn modelId="{4A219203-DCC1-4CB5-8C38-91B7996C5E68}" type="presParOf" srcId="{0D7A6DCF-1DBE-496F-B406-C4DCF23EB34A}" destId="{F9AD43D6-A6D4-49B9-BA3A-6B090E59A794}" srcOrd="2" destOrd="0" presId="urn:microsoft.com/office/officeart/2005/8/layout/orgChart1"/>
    <dgm:cxn modelId="{516199A8-BA75-4F0E-B91D-3E22D35A837D}" type="presParOf" srcId="{0D7A6DCF-1DBE-496F-B406-C4DCF23EB34A}" destId="{55FCE68E-2C34-4D3A-9967-45F2E6CCC5F3}" srcOrd="3" destOrd="0" presId="urn:microsoft.com/office/officeart/2005/8/layout/orgChart1"/>
    <dgm:cxn modelId="{D9765DDB-F7EC-40FB-BB52-3DAFE50252A3}" type="presParOf" srcId="{55FCE68E-2C34-4D3A-9967-45F2E6CCC5F3}" destId="{CCA71B52-1CC9-4E5C-A485-9F07C0C37486}" srcOrd="0" destOrd="0" presId="urn:microsoft.com/office/officeart/2005/8/layout/orgChart1"/>
    <dgm:cxn modelId="{84D1CC77-EF8D-402E-ABFE-72059AC286C7}" type="presParOf" srcId="{CCA71B52-1CC9-4E5C-A485-9F07C0C37486}" destId="{EB3F80F7-7EF5-4331-8E24-D336342F0E06}" srcOrd="0" destOrd="0" presId="urn:microsoft.com/office/officeart/2005/8/layout/orgChart1"/>
    <dgm:cxn modelId="{068076E8-A79A-4C4C-B62A-3B9CCC5BBD92}" type="presParOf" srcId="{CCA71B52-1CC9-4E5C-A485-9F07C0C37486}" destId="{090338D9-6B05-43BA-AA10-71C3C7381F7F}" srcOrd="1" destOrd="0" presId="urn:microsoft.com/office/officeart/2005/8/layout/orgChart1"/>
    <dgm:cxn modelId="{EA07F53B-A6D8-4F7D-86F0-9FDC474DDDA6}" type="presParOf" srcId="{55FCE68E-2C34-4D3A-9967-45F2E6CCC5F3}" destId="{75824266-85D1-4A3E-A188-470A8EF5924C}" srcOrd="1" destOrd="0" presId="urn:microsoft.com/office/officeart/2005/8/layout/orgChart1"/>
    <dgm:cxn modelId="{A8593013-0612-4EE2-9F54-D9085A1F3EC0}" type="presParOf" srcId="{55FCE68E-2C34-4D3A-9967-45F2E6CCC5F3}" destId="{241C7C51-7AA9-4EE7-9B4E-600175FE6D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43D6-A6D4-49B9-BA3A-6B090E59A794}">
      <dsp:nvSpPr>
        <dsp:cNvPr id="0" name=""/>
        <dsp:cNvSpPr/>
      </dsp:nvSpPr>
      <dsp:spPr>
        <a:xfrm>
          <a:off x="7931605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61E62-2D4D-41E6-AE76-C24509733244}">
      <dsp:nvSpPr>
        <dsp:cNvPr id="0" name=""/>
        <dsp:cNvSpPr/>
      </dsp:nvSpPr>
      <dsp:spPr>
        <a:xfrm>
          <a:off x="783204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93A0D-4283-4210-A83E-BE1396128707}">
      <dsp:nvSpPr>
        <dsp:cNvPr id="0" name=""/>
        <dsp:cNvSpPr/>
      </dsp:nvSpPr>
      <dsp:spPr>
        <a:xfrm>
          <a:off x="6784331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673193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70EDD-E070-4168-808D-E5A31CAB39DF}">
      <dsp:nvSpPr>
        <dsp:cNvPr id="0" name=""/>
        <dsp:cNvSpPr/>
      </dsp:nvSpPr>
      <dsp:spPr>
        <a:xfrm>
          <a:off x="5637058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6614-74BB-4C02-9007-2E3F673F839B}">
      <dsp:nvSpPr>
        <dsp:cNvPr id="0" name=""/>
        <dsp:cNvSpPr/>
      </dsp:nvSpPr>
      <dsp:spPr>
        <a:xfrm>
          <a:off x="5537501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D76F2-A9A2-4076-9380-C39D47F82B01}">
      <dsp:nvSpPr>
        <dsp:cNvPr id="0" name=""/>
        <dsp:cNvSpPr/>
      </dsp:nvSpPr>
      <dsp:spPr>
        <a:xfrm>
          <a:off x="6111138" y="2991122"/>
          <a:ext cx="673193" cy="436153"/>
        </a:xfrm>
        <a:custGeom>
          <a:avLst/>
          <a:gdLst/>
          <a:ahLst/>
          <a:cxnLst/>
          <a:rect l="0" t="0" r="0" b="0"/>
          <a:pathLst>
            <a:path>
              <a:moveTo>
                <a:pt x="673193" y="0"/>
              </a:moveTo>
              <a:lnTo>
                <a:pt x="673193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B129D-63EF-4F62-BAB8-23BF81CE42F4}">
      <dsp:nvSpPr>
        <dsp:cNvPr id="0" name=""/>
        <dsp:cNvSpPr/>
      </dsp:nvSpPr>
      <dsp:spPr>
        <a:xfrm>
          <a:off x="4489784" y="2317929"/>
          <a:ext cx="1820467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1820467" y="4361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55B2-AD5B-4471-8CFA-CBBE73437DC3}">
      <dsp:nvSpPr>
        <dsp:cNvPr id="0" name=""/>
        <dsp:cNvSpPr/>
      </dsp:nvSpPr>
      <dsp:spPr>
        <a:xfrm>
          <a:off x="3342510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E7EAD-69D8-4563-ACAD-C4E5A11B6CD4}">
      <dsp:nvSpPr>
        <dsp:cNvPr id="0" name=""/>
        <dsp:cNvSpPr/>
      </dsp:nvSpPr>
      <dsp:spPr>
        <a:xfrm>
          <a:off x="3242954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80BB-6684-4E62-8F6E-7FF0311EA8E1}">
      <dsp:nvSpPr>
        <dsp:cNvPr id="0" name=""/>
        <dsp:cNvSpPr/>
      </dsp:nvSpPr>
      <dsp:spPr>
        <a:xfrm>
          <a:off x="1811184" y="2991122"/>
          <a:ext cx="1057245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1057245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1F81-E605-4E7F-8169-A1172ED9846F}">
      <dsp:nvSpPr>
        <dsp:cNvPr id="0" name=""/>
        <dsp:cNvSpPr/>
      </dsp:nvSpPr>
      <dsp:spPr>
        <a:xfrm>
          <a:off x="1047963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3"/>
              </a:lnTo>
              <a:lnTo>
                <a:pt x="99556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02096-2867-45D6-8069-2D466B5EC252}">
      <dsp:nvSpPr>
        <dsp:cNvPr id="0" name=""/>
        <dsp:cNvSpPr/>
      </dsp:nvSpPr>
      <dsp:spPr>
        <a:xfrm>
          <a:off x="948406" y="3664316"/>
          <a:ext cx="99556" cy="436153"/>
        </a:xfrm>
        <a:custGeom>
          <a:avLst/>
          <a:gdLst/>
          <a:ahLst/>
          <a:cxnLst/>
          <a:rect l="0" t="0" r="0" b="0"/>
          <a:pathLst>
            <a:path>
              <a:moveTo>
                <a:pt x="99556" y="0"/>
              </a:moveTo>
              <a:lnTo>
                <a:pt x="99556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8354-D6C2-4A7B-BA63-37376C84C98C}">
      <dsp:nvSpPr>
        <dsp:cNvPr id="0" name=""/>
        <dsp:cNvSpPr/>
      </dsp:nvSpPr>
      <dsp:spPr>
        <a:xfrm>
          <a:off x="1522043" y="2991122"/>
          <a:ext cx="289141" cy="436153"/>
        </a:xfrm>
        <a:custGeom>
          <a:avLst/>
          <a:gdLst/>
          <a:ahLst/>
          <a:cxnLst/>
          <a:rect l="0" t="0" r="0" b="0"/>
          <a:pathLst>
            <a:path>
              <a:moveTo>
                <a:pt x="289141" y="0"/>
              </a:moveTo>
              <a:lnTo>
                <a:pt x="289141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C78C6-B520-4CD3-AA08-B146EA5B0019}">
      <dsp:nvSpPr>
        <dsp:cNvPr id="0" name=""/>
        <dsp:cNvSpPr/>
      </dsp:nvSpPr>
      <dsp:spPr>
        <a:xfrm>
          <a:off x="2285264" y="2317929"/>
          <a:ext cx="2204519" cy="436153"/>
        </a:xfrm>
        <a:custGeom>
          <a:avLst/>
          <a:gdLst/>
          <a:ahLst/>
          <a:cxnLst/>
          <a:rect l="0" t="0" r="0" b="0"/>
          <a:pathLst>
            <a:path>
              <a:moveTo>
                <a:pt x="2204519" y="0"/>
              </a:moveTo>
              <a:lnTo>
                <a:pt x="2204519" y="436153"/>
              </a:lnTo>
              <a:lnTo>
                <a:pt x="0" y="4361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CC183-9DB5-4E47-976D-49A4EAAB878B}">
      <dsp:nvSpPr>
        <dsp:cNvPr id="0" name=""/>
        <dsp:cNvSpPr/>
      </dsp:nvSpPr>
      <dsp:spPr>
        <a:xfrm>
          <a:off x="4015704" y="184384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V675 &lt;= 0,549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100 %  TECH</a:t>
          </a:r>
        </a:p>
      </dsp:txBody>
      <dsp:txXfrm>
        <a:off x="4015704" y="1843849"/>
        <a:ext cx="948160" cy="474080"/>
      </dsp:txXfrm>
    </dsp:sp>
    <dsp:sp modelId="{D432FF6F-D866-45BD-9C83-87B73B58484C}">
      <dsp:nvSpPr>
        <dsp:cNvPr id="0" name=""/>
        <dsp:cNvSpPr/>
      </dsp:nvSpPr>
      <dsp:spPr>
        <a:xfrm>
          <a:off x="1337104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0,479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43,9 % BLUE</a:t>
          </a:r>
        </a:p>
      </dsp:txBody>
      <dsp:txXfrm>
        <a:off x="1337104" y="2517042"/>
        <a:ext cx="948160" cy="474080"/>
      </dsp:txXfrm>
    </dsp:sp>
    <dsp:sp modelId="{E1955E00-F1E7-49F2-B6B1-AE9A49CEC10A}">
      <dsp:nvSpPr>
        <dsp:cNvPr id="0" name=""/>
        <dsp:cNvSpPr/>
      </dsp:nvSpPr>
      <dsp:spPr>
        <a:xfrm>
          <a:off x="573883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V790 &lt;= 0,868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22,0 % GREEN</a:t>
          </a:r>
        </a:p>
      </dsp:txBody>
      <dsp:txXfrm>
        <a:off x="573883" y="3190236"/>
        <a:ext cx="948160" cy="474080"/>
      </dsp:txXfrm>
    </dsp:sp>
    <dsp:sp modelId="{37F41527-BE7B-4687-BF8F-C3353C994091}">
      <dsp:nvSpPr>
        <dsp:cNvPr id="0" name=""/>
        <dsp:cNvSpPr/>
      </dsp:nvSpPr>
      <dsp:spPr>
        <a:xfrm>
          <a:off x="246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9,5 % SOIL</a:t>
          </a:r>
        </a:p>
      </dsp:txBody>
      <dsp:txXfrm>
        <a:off x="246" y="3863429"/>
        <a:ext cx="948160" cy="474080"/>
      </dsp:txXfrm>
    </dsp:sp>
    <dsp:sp modelId="{658B21A5-0E22-4E2A-A939-3E53F69BD1E7}">
      <dsp:nvSpPr>
        <dsp:cNvPr id="0" name=""/>
        <dsp:cNvSpPr/>
      </dsp:nvSpPr>
      <dsp:spPr>
        <a:xfrm>
          <a:off x="1147520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12,5 % GREEN</a:t>
          </a:r>
        </a:p>
      </dsp:txBody>
      <dsp:txXfrm>
        <a:off x="1147520" y="3863429"/>
        <a:ext cx="948160" cy="474080"/>
      </dsp:txXfrm>
    </dsp:sp>
    <dsp:sp modelId="{7D9EC23C-6F8B-4B5C-B55B-8BB1131B12B3}">
      <dsp:nvSpPr>
        <dsp:cNvPr id="0" name=""/>
        <dsp:cNvSpPr/>
      </dsp:nvSpPr>
      <dsp:spPr>
        <a:xfrm>
          <a:off x="2868430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163,5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21,9 % BLUE</a:t>
          </a:r>
        </a:p>
      </dsp:txBody>
      <dsp:txXfrm>
        <a:off x="2868430" y="3190236"/>
        <a:ext cx="948160" cy="474080"/>
      </dsp:txXfrm>
    </dsp:sp>
    <dsp:sp modelId="{FFA77138-7C6B-4E8F-96A7-FBF936A961B9}">
      <dsp:nvSpPr>
        <dsp:cNvPr id="0" name=""/>
        <dsp:cNvSpPr/>
      </dsp:nvSpPr>
      <dsp:spPr>
        <a:xfrm>
          <a:off x="2294793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0,5 % TECH</a:t>
          </a:r>
        </a:p>
      </dsp:txBody>
      <dsp:txXfrm>
        <a:off x="2294793" y="3863429"/>
        <a:ext cx="948160" cy="474080"/>
      </dsp:txXfrm>
    </dsp:sp>
    <dsp:sp modelId="{B05913EA-5DCF-4BE4-A07D-EBF0956CDFCC}">
      <dsp:nvSpPr>
        <dsp:cNvPr id="0" name=""/>
        <dsp:cNvSpPr/>
      </dsp:nvSpPr>
      <dsp:spPr>
        <a:xfrm>
          <a:off x="3442067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21,4 % BLUE</a:t>
          </a:r>
        </a:p>
      </dsp:txBody>
      <dsp:txXfrm>
        <a:off x="3442067" y="3863429"/>
        <a:ext cx="948160" cy="474080"/>
      </dsp:txXfrm>
    </dsp:sp>
    <dsp:sp modelId="{2EC4DB48-1859-4E9A-B760-1A9C10F157D4}">
      <dsp:nvSpPr>
        <dsp:cNvPr id="0" name=""/>
        <dsp:cNvSpPr/>
      </dsp:nvSpPr>
      <dsp:spPr>
        <a:xfrm>
          <a:off x="6310251" y="2517042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V475 &lt;= 0,569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56,1 % TECH</a:t>
          </a:r>
        </a:p>
      </dsp:txBody>
      <dsp:txXfrm>
        <a:off x="6310251" y="2517042"/>
        <a:ext cx="948160" cy="474080"/>
      </dsp:txXfrm>
    </dsp:sp>
    <dsp:sp modelId="{87D7A803-3C33-4ECD-8295-7578CF5A526E}">
      <dsp:nvSpPr>
        <dsp:cNvPr id="0" name=""/>
        <dsp:cNvSpPr/>
      </dsp:nvSpPr>
      <dsp:spPr>
        <a:xfrm>
          <a:off x="5162978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X &lt;= 311,5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10,7 % DRY</a:t>
          </a:r>
        </a:p>
      </dsp:txBody>
      <dsp:txXfrm>
        <a:off x="5162978" y="3190236"/>
        <a:ext cx="948160" cy="474080"/>
      </dsp:txXfrm>
    </dsp:sp>
    <dsp:sp modelId="{0C88E0C5-9A04-441D-8C3A-BE90E4F663F5}">
      <dsp:nvSpPr>
        <dsp:cNvPr id="0" name=""/>
        <dsp:cNvSpPr/>
      </dsp:nvSpPr>
      <dsp:spPr>
        <a:xfrm>
          <a:off x="4589341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7,5 % DRY</a:t>
          </a:r>
        </a:p>
      </dsp:txBody>
      <dsp:txXfrm>
        <a:off x="4589341" y="3863429"/>
        <a:ext cx="948160" cy="474080"/>
      </dsp:txXfrm>
    </dsp:sp>
    <dsp:sp modelId="{D7FFEBC9-F48C-4D09-B37A-0031D79C7B82}">
      <dsp:nvSpPr>
        <dsp:cNvPr id="0" name=""/>
        <dsp:cNvSpPr/>
      </dsp:nvSpPr>
      <dsp:spPr>
        <a:xfrm>
          <a:off x="5736614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3,2 % TECH</a:t>
          </a:r>
        </a:p>
      </dsp:txBody>
      <dsp:txXfrm>
        <a:off x="5736614" y="3863429"/>
        <a:ext cx="948160" cy="474080"/>
      </dsp:txXfrm>
    </dsp:sp>
    <dsp:sp modelId="{4191F868-E4B9-4CD3-8035-0656BB7B25C6}">
      <dsp:nvSpPr>
        <dsp:cNvPr id="0" name=""/>
        <dsp:cNvSpPr/>
      </dsp:nvSpPr>
      <dsp:spPr>
        <a:xfrm>
          <a:off x="7457525" y="3190236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V460 &lt;= 0,632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45,4 % TECH</a:t>
          </a:r>
        </a:p>
      </dsp:txBody>
      <dsp:txXfrm>
        <a:off x="7457525" y="3190236"/>
        <a:ext cx="948160" cy="474080"/>
      </dsp:txXfrm>
    </dsp:sp>
    <dsp:sp modelId="{E25C63F8-79C2-4428-981E-9C8DE12C9A7E}">
      <dsp:nvSpPr>
        <dsp:cNvPr id="0" name=""/>
        <dsp:cNvSpPr/>
      </dsp:nvSpPr>
      <dsp:spPr>
        <a:xfrm>
          <a:off x="6883888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1,0 % TECH</a:t>
          </a:r>
        </a:p>
      </dsp:txBody>
      <dsp:txXfrm>
        <a:off x="6883888" y="3863429"/>
        <a:ext cx="948160" cy="474080"/>
      </dsp:txXfrm>
    </dsp:sp>
    <dsp:sp modelId="{EB3F80F7-7EF5-4331-8E24-D336342F0E06}">
      <dsp:nvSpPr>
        <dsp:cNvPr id="0" name=""/>
        <dsp:cNvSpPr/>
      </dsp:nvSpPr>
      <dsp:spPr>
        <a:xfrm>
          <a:off x="8031162" y="3863429"/>
          <a:ext cx="948160" cy="4740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000" kern="1200" dirty="0"/>
            <a:t>44,4 % TECH</a:t>
          </a:r>
        </a:p>
      </dsp:txBody>
      <dsp:txXfrm>
        <a:off x="8031162" y="3863429"/>
        <a:ext cx="948160" cy="47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 96 0 0,'-16'-2'1771'0'0,"4"1"1800"0"0,10 1-3350 0 0,1 0-1 0 0,-1 1 1 0 0,1-1-1 0 0,0 1 1 0 0,-1 0 0 0 0,1-1-1 0 0,0 1 1 0 0,-1 0-1 0 0,1 0 1 0 0,0-1 0 0 0,0 1-1 0 0,0 0 1 0 0,0 0 0 0 0,0 0-1 0 0,-2 2 1 0 0,-50 51 561 0 0,-45 51 789 0 0,42-24-601 0 0,36-51-442 0 0,0-1 0 0 0,-37 39-1 0 0,35-36-134 0 0,20-28-333 0 0,1 0-1 0 0,-2-1 0 0 0,1 1 0 0 0,0 0 0 0 0,-1-1 0 0 0,1 0 1 0 0,-1 0-1 0 0,0 0 0 0 0,0 0 0 0 0,-5 4 0 0 0,-7-2 425 0 0,9-7-168 0 0,11-18-106 0 0,0 8-257 0 0,0-5 48 0 0,-2 6 0 0 0,1-1 0 0 0,1 1 0 0 0,0 0 0 0 0,0 0 0 0 0,9-14 0 0 0,-11 20-1 0 0,-1 0 0 0 0,1-1 0 0 0,-1 1 0 0 0,-1-1 0 0 0,1 0 0 0 0,1-10 0 0 0,3-12 0 0 0,-3 15 52 0 0,-3 12-40 0 0,0-1 1 0 0,0 1-1 0 0,0-1 1 0 0,1 1-1 0 0,-1-1 1 0 0,1 1-1 0 0,-1-1 1 0 0,1 1-1 0 0,0-1 1 0 0,-1 1-1 0 0,1 0 1 0 0,2-2-1 0 0,-14 48 292 0 0,-24 40-121 0 0,-7 16 19 0 0,42-101-196 0 0,-1 1-1 0 0,1-1 1 0 0,0 1-1 0 0,-1-1 1 0 0,1 1-1 0 0,0-1 1 0 0,-1 1-1 0 0,1-1 0 0 0,0 1 1 0 0,0 0-1 0 0,-1-1 1 0 0,1 1-1 0 0,0 0 1 0 0,0-1-1 0 0,0 1 1 0 0,0-1-1 0 0,0 1 0 0 0,0 0 1 0 0,0-1-1 0 0,0 1 1 0 0,0 0-1 0 0,0-1 1 0 0,1 1-1 0 0,-1-1 1 0 0,0 1-1 0 0,0 0 0 0 0,1-1 1 0 0,-1 1-1 0 0,0-1 1 0 0,1 1-1 0 0,-1-1 1 0 0,0 1-1 0 0,1 0 1 0 0,21-5 69 0 0,-5 0-70 0 0,106-21 321 0 0,-90 12 202 0 0,-32 12-488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0,'3'2'531'0'0,"-1"0"1"0"0,0 0-1 0 0,1 0 0 0 0,-1 1 1 0 0,0-1-1 0 0,-1 1 0 0 0,1 0 1 0 0,0-1-1 0 0,1 4 0 0 0,10 14 2109 0 0,-5-10-2207 0 0,-1 1 0 0 0,0 0-1 0 0,0 0 1 0 0,6 15 0 0 0,8 16 176 0 0,-10-24-160 0 0,-2 1-1 0 0,8 20 1 0 0,7 11 231 0 0,-6-9 77 0 0,-16-34-596 0 0,1-1-1 0 0,0 1 1 0 0,0 0-1 0 0,5 7 1 0 0,13 31 375 0 0,-16-42-419 0 0,-4-3-113 0 0,-1 0 0 0 0,0 0-1 0 0,1 0 1 0 0,-1 0 0 0 0,1 0-1 0 0,-1 1 1 0 0,1-1 0 0 0,-1 0 0 0 0,1 0-1 0 0,-1 0 1 0 0,0 1 0 0 0,1-1 0 0 0,-1 0-1 0 0,0 1 1 0 0,1-1 0 0 0,-1 0 0 0 0,0 1-1 0 0,1-1 1 0 0,-1 0 0 0 0,0 1 0 0 0,0-1-1 0 0,1 1 1 0 0,-1-1 0 0 0,0 1 0 0 0,0-1-1 0 0,0 0 1 0 0,0 1 0 0 0,1-1 0 0 0,-1 1-1 0 0,0-1 1 0 0,0 1 0 0 0,0-1 0 0 0,0 1-1 0 0,0-1 1 0 0,0 1 0 0 0,0-1 0 0 0,0 1-1 0 0,-1-1 1 0 0,1 0 0 0 0,0 1 0 0 0,0-1-1 0 0,-1 1 1 0 0,1-3-2 0 0,-27-18-10 0 0,22 15-23 0 0,0 0 1 0 0,-1 0 0 0 0,0 1 0 0 0,0 0 0 0 0,0 0 0 0 0,0 0 0 0 0,0 1 0 0 0,-1 0 0 0 0,1 0 0 0 0,-1 1 0 0 0,0 0 0 0 0,0 0 0 0 0,0 0 0 0 0,-11 0 0 0 0,16 0 5 0 0,2-1 24 0 0,-10 2-10 0 0,9 1 12 0 0,2 0 6 0 0,7 5 23 0 0,0 1-11 0 0,11 1 9 0 0,-5-3 50 0 0,0 1-1 0 0,-1 1 0 0 0,26 14 0 0 0,2 5 1567 0 0,-41-25-1640 0 0,0 0 0 0 0,1 1 0 0 0,-1-1 0 0 0,0 0 0 0 0,1 0-1 0 0,-1 1 1 0 0,0-1 0 0 0,1 0 0 0 0,-1 0 0 0 0,1 0 0 0 0,-1 0 0 0 0,1 1 0 0 0,-1-1 0 0 0,1 0-1 0 0,-1 0 1 0 0,1 0 0 0 0,-1 0 0 0 0,0 0 0 0 0,1 0 0 0 0,-1 0 0 0 0,1 0 0 0 0,-1 0 0 0 0,1 0-1 0 0,-1-1 1 0 0,1 1 0 0 0,-1 0 0 0 0,1 0 0 0 0,-1 0 0 0 0,0 0 0 0 0,1-1 0 0 0,-1 1 0 0 0,1 0-1 0 0,-1-1 1 0 0,0 1 0 0 0,1 0 0 0 0,-1 0 0 0 0,0-1 0 0 0,1 1 0 0 0,-1 0 0 0 0,0-1 0 0 0,0 1-1 0 0,1-1 1 0 0,-1 1 0 0 0,0 0 0 0 0,0-1 0 0 0,0 1 0 0 0,0-1 0 0 0,1 1 0 0 0,-1-1-1 0 0,0 1 1 0 0,0-1 0 0 0,2-20-114 0 0,-2 21 118 0 0,6-109-1532 0 0,-6 109 1518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6:5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1336 5720 0 0,'-5'2'237'0'0,"-3"2"-563"0"0,3-1 1225 0 0,7-9 4113 0 0,15-19-4702 0 0,-2-1-1 0 0,-1 0 1 0 0,-1 0 0 0 0,-2-2-1 0 0,14-45 1 0 0,-20 46-181 0 0,-3 16-33 0 0,0-1-1 0 0,1 1 1 0 0,0-1-1 0 0,1 1 1 0 0,0 0 0 0 0,10-18-1 0 0,-11 24-45 0 0,-1 0 0 0 0,0 0-1 0 0,0 0 1 0 0,0 0 0 0 0,-1 0 0 0 0,0 0-1 0 0,1-10 1 0 0,-1 8-1 0 0,0 1-1 0 0,0-1 1 0 0,1 1-1 0 0,0 0 1 0 0,3-9 0 0 0,0 6 0 0 0,-1 0 1 0 0,0-1-1 0 0,0 1 1 0 0,-1-1-1 0 0,-1 0 1 0 0,1 0-1 0 0,-2 0 1 0 0,1-1 0 0 0,-2 1-1 0 0,1 0 1 0 0,-2-14-1 0 0,2-44 182 0 0,0 52-177 0 0,0 1-1 0 0,-1 0 1 0 0,-3-25 0 0 0,-1-21 167 0 0,5 48-129 0 0,-1 0-1 0 0,-1 1 1 0 0,0-1 0 0 0,-4-13-1 0 0,-9-59 429 0 0,11 75-471 0 0,-1 0 0 0 0,-1 0-1 0 0,0 0 1 0 0,-1 1 0 0 0,1-1-1 0 0,-2 1 1 0 0,-11-12-1 0 0,-18-30 198 0 0,26 34-43 0 0,-1 1 0 0 0,-1 0 0 0 0,0 1 0 0 0,-17-16 0 0 0,-65-68 947 0 0,82 90-915 0 0,11 8-191 0 0,-1 0 1 0 0,0 0-1 0 0,1 0 1 0 0,-1-1 0 0 0,1 1-1 0 0,-1 0 1 0 0,1-1-1 0 0,0 1 1 0 0,-1-1 0 0 0,1 1-1 0 0,0-1 1 0 0,0 0 0 0 0,0 1-1 0 0,0-1 1 0 0,-1-3 242 0 0,2 6-143 0 0,1 23-212 0 0,2 1 0 0 0,0-1 1 0 0,1 0-1 0 0,2 0 0 0 0,12 34 0 0 0,-8-35-814 0 0,-9-20-312 0 0,-6-15 876 0 0,-10-23 238 0 0,-1-2-78 0 0,-18-66 0 0 0,31 70 339 0 0,3 32-181 0 0,1 0 0 0 0,-1 1 0 0 0,0-1 0 0 0,1 1 0 0 0,-1-1 1 0 0,1 1-1 0 0,-1-1 0 0 0,1 1 0 0 0,0-1 0 0 0,-1 1 0 0 0,1-1 0 0 0,-1 1 0 0 0,1-1 0 0 0,0 1 0 0 0,-1 0 0 0 0,1-1 0 0 0,0 1 0 0 0,0 0 0 0 0,-1 0 1 0 0,1 0-1 0 0,0 0 0 0 0,1-1 0 0 0,19-2-1 0 0,-19 2 1 0 0,28-3-7 0 0,-1 2 0 0 0,52 0 0 0 0,-31 3 516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1019 96 0 0,'8'-4'429'0'0,"-2"-11"1310"0"0,-3-16 1355 0 0,-2 25-2739 0 0,0-14-129 0 0,-1 0 1 0 0,-1 0-1 0 0,0 0 0 0 0,-2 1 0 0 0,-6-28 0 0 0,6 27 336 0 0,-1-37-1 0 0,3 36 63 0 0,-6-37-1 0 0,-7 0 219 0 0,6 24-259 0 0,-6-41 0 0 0,3 7 540 0 0,-38-126 1 0 0,3 16 125 0 0,35 153-1099 0 0,10 22-81 0 0,0 1 0 0 0,0 0-1 0 0,0-1 1 0 0,0 1 0 0 0,0 0 0 0 0,0-1 0 0 0,1 1 0 0 0,-1-1-1 0 0,0-3 1 0 0,-1 15-70 0 0,1-1 0 0 0,0 1-1 0 0,0 0 1 0 0,1 0 0 0 0,1 15 0 0 0,-1-16 0 0 0,0 14-21 0 0,-5 36 0 0 0,-1 10-196 0 0,6-44 30 0 0,0 21-215 0 0,0-33 173 0 0,2-16-7 0 0,9-174-564 0 0,-11 172 657 0 0,1 0 0 0 0,-1 0 0 0 0,1 0 0 0 0,1 1 0 0 0,-1-1 0 0 0,1 0 0 0 0,0 1 0 0 0,1-1 0 0 0,4-8 0 0 0,-7 9-211 0 0,1 2-233 0 0,6 11 278 0 0,40 42 317 0 0,16 20 19 0 0,-59-65-12 0 0,-2-2 30 0 0,1 1 0 0 0,-1-1 0 0 0,0 0 0 0 0,1 0 0 0 0,0-1 0 0 0,0 1-1 0 0,0-1 1 0 0,4 3 0 0 0,17 13 1323 0 0,-16-5-1032 0 0,-7-11-263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1T16:07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0,'2'0'0'0'0,"0"5"0"0"0,0-1 225 0 0,0 0 0 0 0,-1 0 0 0 0,0 0 0 0 0,0 1 0 0 0,0-1 0 0 0,0 0 0 0 0,-1 1 0 0 0,1-1-1 0 0,-1 1 1 0 0,0-1 0 0 0,-2 9 0 0 0,1-8 33 0 0,1 1-1 0 0,0-1 1 0 0,-1 0 0 0 0,2 0-1 0 0,-1 1 1 0 0,1-1-1 0 0,1 6 1 0 0,39 152 3214 0 0,-34-138-2703 0 0,15 33 0 0 0,5 17 253 0 0,47 160 1635 0 0,-52-184-2030 0 0,30 51 1 0 0,-12-13 50 0 0,-34-72-560 0 0,0-1 0 0 0,2 1 0 0 0,0-1 1 0 0,0-1-1 0 0,2 1 0 0 0,0-2 1 0 0,1 1-1 0 0,14 15 0 0 0,163 142 797 0 0,-129-111-835 0 0,15 14-34 0 0,-55-57-39 0 0,1-2 0 0 0,0 0 0 0 0,2-1 0 0 0,0-1 0 0 0,39 18 0 0 0,-35-21 3 0 0,-6-4 9 0 0,0 2 1 0 0,0 0-1 0 0,-1 1 1 0 0,0 1-1 0 0,22 18 0 0 0,-32-23-5 0 0,0 0-1 0 0,1 0 0 0 0,0 0 1 0 0,0-1-1 0 0,0-1 1 0 0,1 0-1 0 0,12 3 0 0 0,10 2 70 0 0,38 4-1 0 0,-31-9 42 0 0,-1-2 0 0 0,1-2 0 0 0,0-1-1 0 0,63-10 1 0 0,-85 8-59 0 0,32-4 222 0 0,63-17 0 0 0,-106 21-281 0 0,0 0 0 0 0,0 0 0 0 0,0-1 0 0 0,10-7-1 0 0,-12 8-1 0 0,0-1-1 0 0,1 1 0 0 0,0 0 0 0 0,0 0 0 0 0,-1 0 0 0 0,2 1 0 0 0,5-2 0 0 0,-5 3-2 0 0,-1 0-1 0 0,1-1 0 0 0,-1 0 0 0 0,0-1 1 0 0,0 1-1 0 0,0-1 0 0 0,0 0 0 0 0,0-1 1 0 0,-1 1-1 0 0,1-1 0 0 0,-1 0 0 0 0,0 0 1 0 0,0-1-1 0 0,8-9 0 0 0,-3-1 1 0 0,0 0 0 0 0,-1-1 0 0 0,14-33 0 0 0,-19 40-1 0 0,26-48-34 0 0,-25 39-14 0 0,-4 12 38 0 0,0-1 0 0 0,0 0-1 0 0,1 0 1 0 0,0 1 0 0 0,3-7-1 0 0,-5 9 11 0 0,1 1 0 0 0,2-3-60 0 0,-8 8-81 0 0,-8 9-122 0 0,13-11 247 0 0,0 0 16 0 0,-38 41 20 0 0,-16 17 8 0 0,27-37-20 0 0,17-14-8 0 0,-4 3-9 0 0,14-9 2 0 0,12-26-175 0 0,1 1 147 0 0,6-6-51 0 0,36-24 37 0 0,-48 47 49 0 0,0 0 0 0 0,-3 3 0 0 0,-1 1 2 0 0,2-1 3 0 0,-4 3-59 0 0,1 0 0 0 0,-1 0 0 0 0,1 1 0 0 0,-1-1 0 0 0,1 0 1 0 0,0 1-1 0 0,-1-1 0 0 0,1 1 0 0 0,0-1 0 0 0,0 1 0 0 0,-1 0 0 0 0,1 0 0 0 0,0 0 0 0 0,0 0 0 0 0,0 0 0 0 0,-1 0 0 0 0,4 1 0 0 0,3 0-202 0 0,-6 0 246 0 0,0 1 0 0 0,0 0 0 0 0,1 0 0 0 0,-1 0 0 0 0,0 1-1 0 0,-1-1 1 0 0,4 5 0 0 0,0 1 7 0 0,0 0 3 0 0,-1 2 3 0 0,1 5 93 0 0,0 0 1 0 0,-1 0-1 0 0,-1 0 0 0 0,0 1 0 0 0,-1 0 1 0 0,-1-1-1 0 0,-1 28 0 0 0,0-33 125 0 0,0-10-89 0 0,0-3-236 0 0,1-1 78 0 0,-1 1 1 0 0,0-1-1 0 0,0 1 1 0 0,-1 0-1 0 0,-1-7 1 0 0,2 9 4 0 0,-16-106-499 0 0,13 98 501 0 0,-2-11-10 0 0,4 14 29 0 0,-3 0 0 0 0,4 1 0 0 0,-1-44-8 0 0,1 50 8 0 0,0-4-2 0 0,0 3 3 0 0,0 0-1 0 0,-1 0 0 0 0,1-1 0 0 0,0 1 0 0 0,0 0 0 0 0,-1 0 0 0 0,1 0 0 0 0,0 0 0 0 0,0-1 0 0 0,-1 1 0 0 0,1 0 0 0 0,0 0 0 0 0,-1 0 0 0 0,1 0 0 0 0,0 0 0 0 0,-1 0 0 0 0,1 0 0 0 0,0 0 0 0 0,0 0 0 0 0,-1 0 0 0 0,1 0 1 0 0,0 0-1 0 0,-1 0 0 0 0,1 0 0 0 0,0 0 0 0 0,-1 0 0 0 0,1 0 0 0 0,0 1 0 0 0,0-1 0 0 0,-1 0 0 0 0,1 0 0 0 0,0 0 0 0 0,-1 0 0 0 0,1 1 0 0 0,0-1 0 0 0,0 0 0 0 0,0 0 0 0 0,-1 0 0 0 0,1 1 0 0 0,0-1 0 0 0,0 0 0 0 0,-1 1 0 0 0,-16 11 18 0 0,-1 0 0 0 0,2 2 0 0 0,-30 30 0 0 0,35-33-18 0 0,0 1-16 0 0,11-11 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601D3E6C-8A25-405E-A952-4F92A22C6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9998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3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8459" y="4500000"/>
            <a:ext cx="3915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89002" y="4068000"/>
            <a:ext cx="3915000" cy="360000"/>
          </a:xfrm>
        </p:spPr>
        <p:txBody>
          <a:bodyPr/>
          <a:lstStyle>
            <a:lvl1pPr algn="l">
              <a:lnSpc>
                <a:spcPts val="825"/>
              </a:lnSpc>
              <a:defRPr sz="825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688459" y="718713"/>
            <a:ext cx="3915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id="{AAB16B3A-8065-9144-9AEE-9D4E7AD81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55F562C7-770A-4DC7-96BB-3CD0DDDE6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13" name="Grafický objekt 5">
            <a:extLst>
              <a:ext uri="{FF2B5EF4-FFF2-40B4-BE49-F238E27FC236}">
                <a16:creationId xmlns:a16="http://schemas.microsoft.com/office/drawing/2014/main" id="{4D31489C-696A-1C4F-95C5-5B271B0DC2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7" y="2900365"/>
            <a:ext cx="8521200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7" y="4116403"/>
            <a:ext cx="8521200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76427970-2C78-994D-A8E6-14F798CB6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pos="11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76" y="2900365"/>
            <a:ext cx="3934889" cy="1171580"/>
          </a:xfrm>
        </p:spPr>
        <p:txBody>
          <a:bodyPr anchor="t"/>
          <a:lstStyle>
            <a:lvl1pPr algn="l">
              <a:lnSpc>
                <a:spcPts val="33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298876" y="4116403"/>
            <a:ext cx="3934889" cy="698497"/>
          </a:xfrm>
        </p:spPr>
        <p:txBody>
          <a:bodyPr anchor="t"/>
          <a:lstStyle>
            <a:lvl1pPr marL="0" indent="0" algn="l">
              <a:buNone/>
              <a:defRPr lang="cs-CZ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1"/>
            <a:ext cx="4572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DD95AE77-5325-DC45-9887-C11F38893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41" y="414000"/>
            <a:ext cx="1555860" cy="1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040796"/>
            <a:ext cx="6416982" cy="510831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38E54EF0-AC4F-BE42-B3C9-EBE082A37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orient="horz" pos="42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CI slide">
    <p:bg>
      <p:bgPr>
        <a:solidFill>
          <a:srgbClr val="00A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99DDF373-DAF6-45FC-9BE7-AC33B6CEF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5600" y="2012703"/>
            <a:ext cx="4132799" cy="28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5ECF17BA-4CC0-425F-84EE-ED5FF94C7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7" y="2731338"/>
            <a:ext cx="5381966" cy="13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28E7CB95-3E8C-524D-B542-77376DB3D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000" y="1692002"/>
            <a:ext cx="8064900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Grafický objekt 5">
            <a:extLst>
              <a:ext uri="{FF2B5EF4-FFF2-40B4-BE49-F238E27FC236}">
                <a16:creationId xmlns:a16="http://schemas.microsoft.com/office/drawing/2014/main" id="{4493A64F-5379-A242-AEFC-0B21B5F16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id="{7FFE8107-5E77-1743-BF80-783F700A9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0544" y="1296001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88459" y="1290515"/>
            <a:ext cx="3915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4000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4688460" y="1701505"/>
            <a:ext cx="3914999" cy="4139998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Grafický objekt 5">
            <a:extLst>
              <a:ext uri="{FF2B5EF4-FFF2-40B4-BE49-F238E27FC236}">
                <a16:creationId xmlns:a16="http://schemas.microsoft.com/office/drawing/2014/main" id="{2F415007-D3F5-AF4F-8A41-67EE4AEBF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802" y="2596846"/>
            <a:ext cx="3094099" cy="3208441"/>
          </a:xfrm>
          <a:prstGeom prst="rect">
            <a:avLst/>
          </a:prstGeom>
        </p:spPr>
        <p:txBody>
          <a:bodyPr/>
          <a:lstStyle>
            <a:lvl1pPr marL="189000" indent="-13500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1500"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7132" y="1665288"/>
            <a:ext cx="4655843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id="{1C4B1407-12A6-C542-A947-916BEBEE5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3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99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4414271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0900" y="4414270"/>
            <a:ext cx="2484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350"/>
              </a:lnSpc>
              <a:defRPr sz="1125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544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35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1077" y="4025136"/>
            <a:ext cx="2483644" cy="216000"/>
          </a:xfrm>
        </p:spPr>
        <p:txBody>
          <a:bodyPr anchor="ctr"/>
          <a:lstStyle>
            <a:lvl1pPr>
              <a:lnSpc>
                <a:spcPts val="825"/>
              </a:lnSpc>
              <a:defRPr sz="75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20001" y="1692003"/>
            <a:ext cx="2483644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544" y="1296001"/>
            <a:ext cx="8064104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1725"/>
              </a:lnSpc>
              <a:defRPr sz="15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id="{CFF1ABD4-227F-334B-8F28-010891ADE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0000" y="692150"/>
            <a:ext cx="8064900" cy="5139850"/>
          </a:xfrm>
          <a:prstGeom prst="rect">
            <a:avLst/>
          </a:prstGeom>
        </p:spPr>
        <p:txBody>
          <a:bodyPr/>
          <a:lstStyle>
            <a:lvl1pPr marL="54000" indent="0">
              <a:lnSpc>
                <a:spcPts val="27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378000" indent="-135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500"/>
            </a:lvl2pPr>
            <a:lvl3pPr marL="685800" indent="0">
              <a:lnSpc>
                <a:spcPct val="100000"/>
              </a:lnSpc>
              <a:buNone/>
              <a:defRPr sz="12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id="{AB45CC41-EB6E-1B47-AB3A-2379ACF2C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3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720000"/>
            <a:ext cx="80649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id="{9FE9342F-6792-D54A-88A3-044298918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3427" y="6048000"/>
            <a:ext cx="876594" cy="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0500" y="6228000"/>
            <a:ext cx="189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9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00" y="1872000"/>
            <a:ext cx="80649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1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125" b="0">
          <a:solidFill>
            <a:schemeClr val="tx1"/>
          </a:solidFill>
          <a:latin typeface="+mn-lt"/>
        </a:defRPr>
      </a:lvl2pPr>
      <a:lvl3pPr marL="6858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125" b="0">
          <a:solidFill>
            <a:schemeClr val="tx1"/>
          </a:solidFill>
          <a:latin typeface="+mn-lt"/>
        </a:defRPr>
      </a:lvl3pPr>
      <a:lvl4pPr marL="10287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125" b="0">
          <a:solidFill>
            <a:schemeClr val="tx1"/>
          </a:solidFill>
          <a:latin typeface="+mn-lt"/>
        </a:defRPr>
      </a:lvl4pPr>
      <a:lvl5pPr marL="13716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125" b="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0574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24003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2743200" indent="0" algn="l" rtl="0" eaLnBrk="1" fontAlgn="base" hangingPunct="1">
        <a:lnSpc>
          <a:spcPts val="135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getting-started-with-hyperspectral-image-analysis.html" TargetMode="External"/><Relationship Id="rId7" Type="http://schemas.openxmlformats.org/officeDocument/2006/relationships/hyperlink" Target="https://www.upgrad.com/blog/neural-network-architecture-components-algorithms/" TargetMode="External"/><Relationship Id="rId2" Type="http://schemas.openxmlformats.org/officeDocument/2006/relationships/hyperlink" Target="https://www.l3harrisgeospatial.com/docs/ENVIHeader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8.02481.pdf" TargetMode="External"/><Relationship Id="rId5" Type="http://schemas.openxmlformats.org/officeDocument/2006/relationships/hyperlink" Target="https://towardsdatascience.com/what-are-hyper-spectral-images-a5de5d9fa91" TargetMode="External"/><Relationship Id="rId4" Type="http://schemas.openxmlformats.org/officeDocument/2006/relationships/hyperlink" Target="https://www.sciencedirect.com/topics/medicine-and-dentistry/hyperspectral-imag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6C805-D43D-9246-8F45-F7D14F2D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Klasifikační algoritmus pro </a:t>
            </a:r>
            <a:r>
              <a:rPr lang="cs-CZ" dirty="0" err="1"/>
              <a:t>hyperspektrální</a:t>
            </a:r>
            <a:r>
              <a:rPr lang="cs-CZ" dirty="0"/>
              <a:t> snímky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1AC406-9E40-DE47-946B-D00D18C6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Hana Kučerová, Ondrej </a:t>
            </a:r>
            <a:r>
              <a:rPr lang="cs-CZ" dirty="0" err="1"/>
              <a:t>Kužlík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893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03EC083-F153-9DF5-11AB-134AEC732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AA95D-F2ED-0166-A5FC-576AB745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1B0E2F-4AE2-42A8-E12E-E3446442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Pixel zařadíme do skupiny, do které patří většina z jeho k sousedů</a:t>
            </a:r>
          </a:p>
          <a:p>
            <a:r>
              <a:rPr lang="cs-CZ" dirty="0"/>
              <a:t>Nevyžaduje předpoklady o rozložení</a:t>
            </a:r>
          </a:p>
          <a:p>
            <a:r>
              <a:rPr lang="cs-CZ" dirty="0"/>
              <a:t>Méně citlivé na odlehlé hodnoty než metoda 1 nejbližšího souseda</a:t>
            </a:r>
          </a:p>
          <a:p>
            <a:r>
              <a:rPr lang="cs-CZ" dirty="0"/>
              <a:t>Pozor při různě velkých skupinách</a:t>
            </a:r>
          </a:p>
          <a:p>
            <a:endParaRPr lang="cs-CZ" dirty="0"/>
          </a:p>
          <a:p>
            <a:r>
              <a:rPr lang="cs-CZ" dirty="0"/>
              <a:t>Využit python, </a:t>
            </a:r>
            <a:r>
              <a:rPr lang="cs-CZ" dirty="0" err="1"/>
              <a:t>scikit-learn</a:t>
            </a:r>
            <a:endParaRPr lang="cs-CZ" dirty="0"/>
          </a:p>
          <a:p>
            <a:r>
              <a:rPr lang="cs-CZ" dirty="0"/>
              <a:t>Euklidovská metrika</a:t>
            </a:r>
          </a:p>
          <a:p>
            <a:pPr lvl="1"/>
            <a:r>
              <a:rPr lang="cs-CZ" dirty="0"/>
              <a:t>Důraz na velké rozdíly mezi souřadnicemi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91C68C5-8C70-9343-4104-26D36655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3273523"/>
            <a:ext cx="4082596" cy="3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7CB535-0E12-6BE0-0100-9E59476FA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BFC80BF-6D85-B4C9-8237-154A4A98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K-nejbližších sousedů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776F1447-0354-94AD-61FA-6FD06BE1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85"/>
            <a:ext cx="4863057" cy="3242038"/>
          </a:xfr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8AE7C5FD-9AE7-C4CF-4128-774C59C7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156385"/>
            <a:ext cx="4863056" cy="32420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6D32F7-DAE4-B52B-C329-FE277C06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" y="3466517"/>
            <a:ext cx="4865400" cy="32436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01B29D4-6F42-220E-5860-D4ED094C0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77" y="3466517"/>
            <a:ext cx="4865400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F34D20B-FE06-4268-F233-DBE8ACD13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7D29B24-912C-04B0-E849-E635BA7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SVM (</a:t>
            </a:r>
            <a:r>
              <a:rPr lang="en-001" dirty="0" err="1"/>
              <a:t>metoda</a:t>
            </a:r>
            <a:r>
              <a:rPr lang="en-001" dirty="0"/>
              <a:t> </a:t>
            </a:r>
            <a:r>
              <a:rPr lang="sk-SK" b="1" dirty="0"/>
              <a:t>podpůrných vektorů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D28CF83-FB2B-F6D0-3BDC-A043890A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01" dirty="0" err="1"/>
              <a:t>Algoritmus</a:t>
            </a:r>
            <a:r>
              <a:rPr lang="en-001" dirty="0"/>
              <a:t> </a:t>
            </a:r>
            <a:r>
              <a:rPr lang="en-001" dirty="0" err="1"/>
              <a:t>hled</a:t>
            </a:r>
            <a:r>
              <a:rPr lang="sk-SK" dirty="0"/>
              <a:t>á takové nadroviny mezi jednotlivými třídamy v prostoru, které vytváří mezi třídami největší odstup</a:t>
            </a:r>
          </a:p>
          <a:p>
            <a:r>
              <a:rPr lang="sk-SK" dirty="0"/>
              <a:t>Podpůrné vektory – vektory popisující nadrovinu</a:t>
            </a:r>
          </a:p>
          <a:p>
            <a:r>
              <a:rPr lang="sk-SK" dirty="0"/>
              <a:t>Výpočtově náročné, často redukce dimenzí</a:t>
            </a:r>
          </a:p>
          <a:p>
            <a:endParaRPr lang="sk-SK" dirty="0"/>
          </a:p>
          <a:p>
            <a:endParaRPr lang="sk-SK" dirty="0"/>
          </a:p>
          <a:p>
            <a:endParaRPr lang="cs-CZ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5D90F20-9A27-9EBC-7A5D-A1206BC5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2" y="3394854"/>
            <a:ext cx="3517338" cy="29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7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1E9A6B-22B4-2D22-C725-3EDDDEB6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167FF2-1307-C4CF-B8F7-4C67ED28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strom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C124C3-D963-504F-45E0-BD8A3087AC7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cs-CZ" dirty="0"/>
              <a:t>Postupně rozděluje data do skupin</a:t>
            </a:r>
          </a:p>
          <a:p>
            <a:r>
              <a:rPr lang="cs-CZ" dirty="0"/>
              <a:t>Výsledek: „lístky“ obsahující objekty jen jedné kategorie</a:t>
            </a:r>
          </a:p>
          <a:p>
            <a:endParaRPr lang="cs-CZ" dirty="0"/>
          </a:p>
          <a:p>
            <a:r>
              <a:rPr lang="cs-CZ" dirty="0"/>
              <a:t>Je vidět na základě kterých proměnných se algoritmus rozhoduje</a:t>
            </a:r>
          </a:p>
          <a:p>
            <a:endParaRPr lang="cs-CZ" dirty="0"/>
          </a:p>
          <a:p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88672-758D-3D0F-8085-667E42A04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506824"/>
              </p:ext>
            </p:extLst>
          </p:nvPr>
        </p:nvGraphicFramePr>
        <p:xfrm>
          <a:off x="82215" y="1542403"/>
          <a:ext cx="8979569" cy="618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3688006-C796-38DD-5FB0-C951ABCA8E2C}"/>
              </a:ext>
            </a:extLst>
          </p:cNvPr>
          <p:cNvSpPr txBox="1"/>
          <p:nvPr/>
        </p:nvSpPr>
        <p:spPr>
          <a:xfrm>
            <a:off x="1789890" y="6031149"/>
            <a:ext cx="5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800" dirty="0">
                <a:latin typeface="+mn-lt"/>
              </a:rPr>
              <a:t>Rozhodovací strom při použití všech proměnných</a:t>
            </a:r>
          </a:p>
        </p:txBody>
      </p:sp>
    </p:spTree>
    <p:extLst>
      <p:ext uri="{BB962C8B-B14F-4D97-AF65-F5344CB8AC3E}">
        <p14:creationId xmlns:p14="http://schemas.microsoft.com/office/powerpoint/2010/main" val="208004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CDAE1F2-9C30-4D24-4E9F-325F6D10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F508CB-58E3-7FDD-C34A-9D4BAE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Sousední pixely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C00686-EDF5-4228-1A35-AB71951E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Změna dat v tom zmyslu, aby byla pro každý pixel brána v úvahu nejen jeho hodnota, ale i hodnota sousedících pixel</a:t>
            </a:r>
            <a:r>
              <a:rPr lang="sk-SK" dirty="0"/>
              <a:t>ů</a:t>
            </a:r>
          </a:p>
          <a:p>
            <a:r>
              <a:rPr lang="sk-SK" dirty="0"/>
              <a:t>Pro naše účely jsme použili hodnotu pouze z nejbližších sousedů</a:t>
            </a:r>
          </a:p>
          <a:p>
            <a:r>
              <a:rPr lang="sk-SK" dirty="0"/>
              <a:t>Aplikování na modely přineslo malé zlepšení přesnosti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581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61374-A820-875A-9C6F-4AFDD2D3E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9F049C-19BD-128C-6925-A421200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modelů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DED8E6-7267-2423-6F62-6048CC30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86449BC-5DFE-3EBC-36C2-722F48E2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9" y="2995222"/>
            <a:ext cx="880232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9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774A720-607F-23CB-C296-E9FAB56AB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FCD28BEE-A24C-13DC-692C-D6179083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690890-CF09-1273-2893-B91B28E5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88595" indent="-134620"/>
            <a:r>
              <a:rPr lang="cs-CZ" dirty="0"/>
              <a:t>Youtube.com – </a:t>
            </a:r>
            <a:r>
              <a:rPr lang="cs-CZ" dirty="0" err="1"/>
              <a:t>SpecimSpectral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2"/>
              </a:rPr>
              <a:t>https://www.l3harrisgeospatial.com/docs/ENVIHeaderFiles.html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3"/>
              </a:rPr>
              <a:t>https://www.mathworks.com/help/images/getting-started-with-hyperspectral-image-analysis.html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4"/>
              </a:rPr>
              <a:t>https://www.sciencedirect.com/topics/medicine-and-dentistry/hyperspectral-imaging</a:t>
            </a:r>
            <a:endParaRPr lang="cs-CZ" dirty="0">
              <a:cs typeface="Arial"/>
            </a:endParaRPr>
          </a:p>
          <a:p>
            <a:pPr marL="188595" indent="-134620"/>
            <a:r>
              <a:rPr lang="cs-CZ" dirty="0">
                <a:hlinkClick r:id="rId5"/>
              </a:rPr>
              <a:t>https://towardsdatascience.com/what-are-hyper-spectral-images-a5de5d9fa91</a:t>
            </a:r>
            <a:endParaRPr lang="cs-CZ" dirty="0">
              <a:cs typeface="Arial"/>
              <a:hlinkClick r:id="rId5"/>
            </a:endParaRPr>
          </a:p>
          <a:p>
            <a:pPr marL="188595" indent="-134620"/>
            <a:r>
              <a:rPr lang="cs-CZ" dirty="0">
                <a:ea typeface="+mn-lt"/>
                <a:cs typeface="+mn-lt"/>
              </a:rPr>
              <a:t>IB031, PV021</a:t>
            </a:r>
          </a:p>
          <a:p>
            <a:pPr marL="188595" indent="-134620"/>
            <a:r>
              <a:rPr lang="cs-CZ" dirty="0">
                <a:ea typeface="+mn-lt"/>
                <a:cs typeface="+mn-lt"/>
                <a:hlinkClick r:id="rId6"/>
              </a:rPr>
              <a:t>https://arxiv.org/pdf/2008.02481.pdf</a:t>
            </a:r>
            <a:endParaRPr lang="cs-CZ" dirty="0">
              <a:ea typeface="+mn-lt"/>
              <a:cs typeface="+mn-lt"/>
            </a:endParaRPr>
          </a:p>
          <a:p>
            <a:pPr marL="188595" indent="-134620"/>
            <a:r>
              <a:rPr lang="cs-CZ" dirty="0">
                <a:cs typeface="Arial"/>
                <a:hlinkClick r:id="rId7"/>
              </a:rPr>
              <a:t>https://www.upgrad.com/blog/neural-network-architecture-components-algorithms/</a:t>
            </a:r>
            <a:endParaRPr lang="cs-CZ" dirty="0">
              <a:cs typeface="Arial"/>
            </a:endParaRPr>
          </a:p>
          <a:p>
            <a:pPr marL="188595" indent="-134620"/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74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3EA143C-A8E1-E82E-319A-F2713D24F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3D535B-E6B0-9C07-C449-88B3A46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0" y="2977424"/>
            <a:ext cx="8064900" cy="451576"/>
          </a:xfrm>
        </p:spPr>
        <p:txBody>
          <a:bodyPr/>
          <a:lstStyle/>
          <a:p>
            <a:pPr algn="ctr"/>
            <a:r>
              <a:rPr lang="cs-CZ" dirty="0"/>
              <a:t>Děkujeme za pozornost.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9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07686-165A-6340-8540-D8DD4C5F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cs-CZ" altLang="cs-CZ" smtClean="0"/>
              <a:pPr>
                <a:spcAft>
                  <a:spcPts val="600"/>
                </a:spcAft>
              </a:pPr>
              <a:t>2</a:t>
            </a:fld>
            <a:endParaRPr lang="cs-CZ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E2F058C-0CE5-D52E-026A-866F42A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/>
              <a:t>Co je to </a:t>
            </a:r>
            <a:r>
              <a:rPr lang="cs-CZ" dirty="0" err="1"/>
              <a:t>hyperspektrální</a:t>
            </a:r>
            <a:r>
              <a:rPr lang="cs-CZ" dirty="0"/>
              <a:t> snímek?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DE856A8-4A3D-5BD0-C88E-CDD569F7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spektroskopie</a:t>
            </a:r>
          </a:p>
          <a:p>
            <a:r>
              <a:rPr lang="cs-CZ" dirty="0"/>
              <a:t>Každý pixel je popsán pomocí celého spektra (intenzita x vlnová délka)</a:t>
            </a:r>
          </a:p>
          <a:p>
            <a:r>
              <a:rPr lang="cs-CZ" dirty="0" err="1"/>
              <a:t>Hyperspektrální</a:t>
            </a:r>
            <a:r>
              <a:rPr lang="cs-CZ" dirty="0"/>
              <a:t> kamera - spektrometr</a:t>
            </a:r>
          </a:p>
          <a:p>
            <a:pPr marL="5400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5A97108-8847-1323-B443-51DE248C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1" y="3355135"/>
            <a:ext cx="7216691" cy="2872865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5ABD3327-4BA2-D0EF-A2CD-83E3A0BBBB8D}"/>
              </a:ext>
            </a:extLst>
          </p:cNvPr>
          <p:cNvSpPr txBox="1"/>
          <p:nvPr/>
        </p:nvSpPr>
        <p:spPr>
          <a:xfrm>
            <a:off x="623801" y="6226084"/>
            <a:ext cx="55544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https://www.youtube.com/watch?v=ayp7hP0Xr8Q</a:t>
            </a:r>
          </a:p>
        </p:txBody>
      </p:sp>
    </p:spTree>
    <p:extLst>
      <p:ext uri="{BB962C8B-B14F-4D97-AF65-F5344CB8AC3E}">
        <p14:creationId xmlns:p14="http://schemas.microsoft.com/office/powerpoint/2010/main" val="36749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61AAE5F-9C33-E514-47BE-C3F3DA3E7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E03A349-8A62-CDE6-10AD-DAFAA1D1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Hyperspektrální</a:t>
            </a:r>
            <a:r>
              <a:rPr lang="cs-CZ" dirty="0"/>
              <a:t> kamera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EEBBFF-3E50-A982-99E9-A6080256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Objektiv + spektrograf + kamera snímající stupně šedi</a:t>
            </a:r>
          </a:p>
          <a:p>
            <a:r>
              <a:rPr lang="cs-CZ" dirty="0"/>
              <a:t>Různý rozsah kamer -&gt; různé výsledky</a:t>
            </a:r>
          </a:p>
          <a:p>
            <a:r>
              <a:rPr lang="cs-CZ" dirty="0"/>
              <a:t>Line-</a:t>
            </a:r>
            <a:r>
              <a:rPr lang="cs-CZ" dirty="0" err="1"/>
              <a:t>scan</a:t>
            </a:r>
            <a:r>
              <a:rPr lang="cs-CZ" dirty="0"/>
              <a:t> kamera</a:t>
            </a:r>
          </a:p>
          <a:p>
            <a:pPr marL="54000" indent="0">
              <a:buNone/>
            </a:pPr>
            <a:endParaRPr lang="cs-CZ" dirty="0"/>
          </a:p>
          <a:p>
            <a:pPr marL="54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6B3D5D-C30D-4C11-1A46-D03D5F5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08" y="2816377"/>
            <a:ext cx="6429983" cy="2052794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183F7F3-3525-8D8D-0CD9-7F4160D33E5B}"/>
              </a:ext>
            </a:extLst>
          </p:cNvPr>
          <p:cNvSpPr txBox="1"/>
          <p:nvPr/>
        </p:nvSpPr>
        <p:spPr>
          <a:xfrm>
            <a:off x="1356108" y="4912082"/>
            <a:ext cx="7247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1050" dirty="0">
                <a:latin typeface="+mn-lt"/>
              </a:rPr>
              <a:t>https://www.youtube.com/watch?v=4JvKrBaxFgY&amp;list=PLESvbKSB1GSYQVcaRFnSo7FxiMyTG38Xp&amp;index=4</a:t>
            </a:r>
          </a:p>
        </p:txBody>
      </p:sp>
    </p:spTree>
    <p:extLst>
      <p:ext uri="{BB962C8B-B14F-4D97-AF65-F5344CB8AC3E}">
        <p14:creationId xmlns:p14="http://schemas.microsoft.com/office/powerpoint/2010/main" val="218382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C4AEDF-F011-9323-4065-2651F4ECF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B452171-888A-BAE5-8F52-C6CC6E80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 ENVI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FA7937D9-BDF9-A94A-24DB-3786A5DF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Rastrový soubor s doprovodným </a:t>
            </a:r>
            <a:r>
              <a:rPr lang="cs-CZ" b="1" dirty="0" err="1"/>
              <a:t>header</a:t>
            </a:r>
            <a:r>
              <a:rPr lang="cs-CZ" dirty="0"/>
              <a:t> souborem</a:t>
            </a:r>
          </a:p>
          <a:p>
            <a:r>
              <a:rPr lang="cs-CZ" dirty="0" err="1"/>
              <a:t>Hyperspektrální</a:t>
            </a:r>
            <a:r>
              <a:rPr lang="cs-CZ" dirty="0"/>
              <a:t> snímky, satelitní snímky</a:t>
            </a:r>
          </a:p>
          <a:p>
            <a:r>
              <a:rPr lang="cs-CZ" dirty="0" err="1"/>
              <a:t>Header</a:t>
            </a:r>
            <a:r>
              <a:rPr lang="cs-CZ" dirty="0"/>
              <a:t> obsahuje informace o datu, identifikátory vzorků, souřadnice, datovém typu, počtu vzorků, vlnových </a:t>
            </a:r>
            <a:r>
              <a:rPr lang="cs-CZ" dirty="0" err="1"/>
              <a:t>delkách</a:t>
            </a:r>
            <a:r>
              <a:rPr lang="cs-CZ" dirty="0"/>
              <a:t> aj.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B00E7E-CD9F-A587-E906-BC9535F3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37" y="3119666"/>
            <a:ext cx="3239280" cy="3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D2A2DA8-787C-7F06-391C-763609F8F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4CED9BF-3ACB-51C5-F7F7-12F6F58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Otevření ENVI souborů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8BABEA-08F5-704A-34C1-692BA54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QGIS </a:t>
            </a:r>
            <a:r>
              <a:rPr lang="cs-CZ" dirty="0">
                <a:effectLst/>
              </a:rPr>
              <a:t>3.26.3-Buenos Aires</a:t>
            </a:r>
            <a:endParaRPr lang="cs-CZ" dirty="0"/>
          </a:p>
          <a:p>
            <a:r>
              <a:rPr lang="cs-CZ" dirty="0"/>
              <a:t>Volba kanálů pro zobrazení pro uživatele</a:t>
            </a:r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DE68D6A-8565-E4AE-EBEB-7CB318D8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2691728"/>
            <a:ext cx="3402313" cy="314027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20940CA-9470-AB67-FB6C-27C40223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9" y="4932007"/>
            <a:ext cx="3086531" cy="128605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02D057F-E182-0026-C609-092D2E9D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91728"/>
            <a:ext cx="3385581" cy="29245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5C85B53-C4A4-B7D5-DBF5-6BDCD13FB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97" y="4865906"/>
            <a:ext cx="281026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3EBEE3A-C83E-9BA2-4322-E297F7EE7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CE08A8-8CC3-4A1A-7269-9B79532C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soubor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EA50D1-7B75-62C9-31E9-26E3C84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40968"/>
            <a:ext cx="9469762" cy="4591032"/>
          </a:xfrm>
        </p:spPr>
        <p:txBody>
          <a:bodyPr/>
          <a:lstStyle/>
          <a:p>
            <a:r>
              <a:rPr lang="cs-CZ" dirty="0"/>
              <a:t>Data v ENVI formátu</a:t>
            </a:r>
          </a:p>
          <a:p>
            <a:r>
              <a:rPr lang="cs-CZ" dirty="0"/>
              <a:t>Datová tabulka .</a:t>
            </a:r>
            <a:r>
              <a:rPr lang="cs-CZ" dirty="0" err="1"/>
              <a:t>csv</a:t>
            </a:r>
            <a:endParaRPr lang="cs-CZ" dirty="0"/>
          </a:p>
          <a:p>
            <a:r>
              <a:rPr lang="cs-CZ" kern="0" dirty="0"/>
              <a:t>Identifikátor rostliny, kategorie, souřadnice pixelu, 98 vlnových délek </a:t>
            </a:r>
          </a:p>
          <a:p>
            <a:r>
              <a:rPr lang="cs-CZ" kern="0" dirty="0"/>
              <a:t>84 144 záznamů (při načítání 86 chybných hodnot – </a:t>
            </a:r>
            <a:r>
              <a:rPr lang="cs-CZ" kern="0" dirty="0" err="1"/>
              <a:t>tech,green</a:t>
            </a:r>
            <a:r>
              <a:rPr lang="cs-CZ" kern="0" dirty="0"/>
              <a:t>)</a:t>
            </a:r>
          </a:p>
          <a:p>
            <a:endParaRPr lang="cs-CZ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436D6C8-2DF8-664E-26BB-0B25484CAFB8}"/>
              </a:ext>
            </a:extLst>
          </p:cNvPr>
          <p:cNvGrpSpPr/>
          <p:nvPr/>
        </p:nvGrpSpPr>
        <p:grpSpPr>
          <a:xfrm>
            <a:off x="490462" y="2782403"/>
            <a:ext cx="8113538" cy="3697597"/>
            <a:chOff x="167583" y="2540818"/>
            <a:chExt cx="8573279" cy="400698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0B9B5E47-4715-FD4B-50D2-B777FE4D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047" y="3050268"/>
              <a:ext cx="7201905" cy="246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85D0F1A8-216C-2C6F-E7C1-95EBCD9927BE}"/>
                </a:ext>
              </a:extLst>
            </p:cNvPr>
            <p:cNvSpPr/>
            <p:nvPr/>
          </p:nvSpPr>
          <p:spPr bwMode="auto">
            <a:xfrm>
              <a:off x="167583" y="2562167"/>
              <a:ext cx="2452338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Identifikátor rostliny</a:t>
              </a:r>
            </a:p>
          </p:txBody>
        </p:sp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D3567891-361B-0D37-FEF1-C0B9BBA3B5D4}"/>
                </a:ext>
              </a:extLst>
            </p:cNvPr>
            <p:cNvSpPr/>
            <p:nvPr/>
          </p:nvSpPr>
          <p:spPr bwMode="auto">
            <a:xfrm>
              <a:off x="2890221" y="2540818"/>
              <a:ext cx="2374334" cy="451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Souřadnice pixelu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70B1F75D-BEC6-777E-CB6D-3A3E38765EFE}"/>
                </a:ext>
              </a:extLst>
            </p:cNvPr>
            <p:cNvSpPr/>
            <p:nvPr/>
          </p:nvSpPr>
          <p:spPr bwMode="auto">
            <a:xfrm>
              <a:off x="673176" y="5728199"/>
              <a:ext cx="3224128" cy="8196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Kategorie: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Blue, dry, green, </a:t>
              </a:r>
              <a:r>
                <a:rPr lang="cs-CZ" sz="2000" dirty="0" err="1">
                  <a:solidFill>
                    <a:schemeClr val="bg1"/>
                  </a:solidFill>
                  <a:latin typeface="+mn-lt"/>
                </a:rPr>
                <a:t>soil</a:t>
              </a:r>
              <a:r>
                <a:rPr lang="cs-CZ" sz="2000" dirty="0">
                  <a:solidFill>
                    <a:schemeClr val="bg1"/>
                  </a:solidFill>
                  <a:latin typeface="+mn-lt"/>
                </a:rPr>
                <a:t>, tech</a:t>
              </a:r>
              <a:endParaRPr kumimoji="0" 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17CF0D9E-E8AE-2074-889E-C256BD7984DF}"/>
                </a:ext>
              </a:extLst>
            </p:cNvPr>
            <p:cNvSpPr/>
            <p:nvPr/>
          </p:nvSpPr>
          <p:spPr bwMode="auto">
            <a:xfrm>
              <a:off x="4190654" y="5676730"/>
              <a:ext cx="4550208" cy="3532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Intenzity jednotlivých vlnových délek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14:cNvPr>
                <p14:cNvContentPartPr/>
                <p14:nvPr/>
              </p14:nvContentPartPr>
              <p14:xfrm>
                <a:off x="3086801" y="3041867"/>
                <a:ext cx="166680" cy="182520"/>
              </p14:xfrm>
            </p:contentPart>
          </mc:Choice>
          <mc:Fallback xmlns=""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3A2C6698-D7B1-1E2E-D4B9-918A3B82E6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7287" y="3032507"/>
                  <a:ext cx="185327" cy="20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14:cNvPr>
                <p14:cNvContentPartPr/>
                <p14:nvPr/>
              </p14:nvContentPartPr>
              <p14:xfrm>
                <a:off x="3301721" y="3046547"/>
                <a:ext cx="102240" cy="168840"/>
              </p14:xfrm>
            </p:contentPart>
          </mc:Choice>
          <mc:Fallback xmlns=""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9CF5E373-C612-A3BE-D547-F1459432BD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2184" y="3037189"/>
                  <a:ext cx="120933" cy="18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14:cNvPr>
                <p14:cNvContentPartPr/>
                <p14:nvPr/>
              </p14:nvContentPartPr>
              <p14:xfrm>
                <a:off x="8323001" y="5087387"/>
                <a:ext cx="131760" cy="525240"/>
              </p14:xfrm>
            </p:contentPart>
          </mc:Choice>
          <mc:Fallback xmlns="">
            <p:pic>
              <p:nvPicPr>
                <p:cNvPr id="20" name="Rukopis 19">
                  <a:extLst>
                    <a:ext uri="{FF2B5EF4-FFF2-40B4-BE49-F238E27FC236}">
                      <a16:creationId xmlns:a16="http://schemas.microsoft.com/office/drawing/2014/main" id="{C82786D6-2294-0C11-B330-B786A03D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13862" y="5077631"/>
                  <a:ext cx="150420" cy="54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14:cNvPr>
                <p14:cNvContentPartPr/>
                <p14:nvPr/>
              </p14:nvContentPartPr>
              <p14:xfrm>
                <a:off x="2369220" y="5251860"/>
                <a:ext cx="82080" cy="397440"/>
              </p14:xfrm>
            </p:contentPart>
          </mc:Choice>
          <mc:Fallback xmlns=""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F3DDC2BF-9CBE-78EE-0259-9F79EBA8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100" y="5242499"/>
                  <a:ext cx="100700" cy="416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14:cNvPr>
                <p14:cNvContentPartPr/>
                <p14:nvPr/>
              </p14:nvContentPartPr>
              <p14:xfrm>
                <a:off x="566700" y="3128940"/>
                <a:ext cx="776880" cy="641880"/>
              </p14:xfrm>
            </p:contentPart>
          </mc:Choice>
          <mc:Fallback xmlns=""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A9BA6963-1FDD-BA75-04AD-8DEC41A0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69" y="3119581"/>
                  <a:ext cx="795522" cy="66098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0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CA03710-11A3-52D5-C7EA-CAD410A4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005"/>
            <a:ext cx="3618000" cy="2412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36155E3-6462-BCA5-2F11-D88EB1C6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60" y="1026005"/>
            <a:ext cx="3618000" cy="2412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87FFF53C-7B95-99A4-29F3-DF39DC04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0" y="2506889"/>
            <a:ext cx="3618000" cy="241200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BC5333C-FDCD-0BDD-670F-58FFD995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00" y="4357424"/>
            <a:ext cx="3618000" cy="2412000"/>
          </a:xfr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513270C-0880-47B0-F579-45FABEA1C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" y="4357424"/>
            <a:ext cx="3618000" cy="2412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</p:spTree>
    <p:extLst>
      <p:ext uri="{BB962C8B-B14F-4D97-AF65-F5344CB8AC3E}">
        <p14:creationId xmlns:p14="http://schemas.microsoft.com/office/powerpoint/2010/main" val="7461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9B6D047-F245-FCB7-209C-1245E1574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DCAD53B-58B3-C0B2-ABA3-CC5A27D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spekter u jednotlivých kategorií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A31949C-48B3-0FD0-8D32-E240304A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3" y="1282049"/>
            <a:ext cx="8025527" cy="5350351"/>
          </a:xfrm>
        </p:spPr>
      </p:pic>
    </p:spTree>
    <p:extLst>
      <p:ext uri="{BB962C8B-B14F-4D97-AF65-F5344CB8AC3E}">
        <p14:creationId xmlns:p14="http://schemas.microsoft.com/office/powerpoint/2010/main" val="5834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B5AE1D-07F1-3F95-9158-E7ECE1B7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CF226C1-5855-A221-8826-9F742A5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Centroidová</a:t>
            </a:r>
            <a:r>
              <a:rPr lang="cs-CZ" dirty="0"/>
              <a:t> metoda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947B269-BF7E-0517-640C-E2697EB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Nejbližší </a:t>
            </a:r>
            <a:r>
              <a:rPr lang="cs-CZ" dirty="0" err="1"/>
              <a:t>centroid</a:t>
            </a:r>
            <a:r>
              <a:rPr lang="cs-CZ" dirty="0"/>
              <a:t> = střed shluku objektů (nemusí jít o reálný objekt, na rozdíl od </a:t>
            </a:r>
            <a:r>
              <a:rPr lang="cs-CZ" dirty="0" err="1"/>
              <a:t>medoidu</a:t>
            </a:r>
            <a:r>
              <a:rPr lang="cs-CZ" dirty="0"/>
              <a:t>)</a:t>
            </a:r>
          </a:p>
          <a:p>
            <a:r>
              <a:rPr lang="cs-CZ" dirty="0"/>
              <a:t>Opět využita euklidovská vzdálenost</a:t>
            </a:r>
          </a:p>
          <a:p>
            <a:r>
              <a:rPr lang="cs-CZ" dirty="0"/>
              <a:t>Řeší problém metody k nejbližších sousedů: nevyváženost skupin</a:t>
            </a:r>
          </a:p>
          <a:p>
            <a:endParaRPr lang="cs-CZ" dirty="0"/>
          </a:p>
          <a:p>
            <a:r>
              <a:rPr lang="cs-CZ" dirty="0"/>
              <a:t>V tomto případě nejslabší výsledky ze všech ostatních metod (ale pořád uspokojivé, cca 89%)</a:t>
            </a:r>
          </a:p>
        </p:txBody>
      </p:sp>
    </p:spTree>
    <p:extLst>
      <p:ext uri="{BB962C8B-B14F-4D97-AF65-F5344CB8AC3E}">
        <p14:creationId xmlns:p14="http://schemas.microsoft.com/office/powerpoint/2010/main" val="2493379449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sci-prezentace-4-3-cz.potx" id="{3E6BEB6B-0CA3-4637-AA31-35A0F9B5BCF2}" vid="{EA73A7E7-AE67-4DDA-9F97-0E787174833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6D0F24-56E8-4504-AA48-3EBCB5D54A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C99D9-F6DD-436D-99C9-1C611E60EF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C91D47-DB37-41CD-95CA-CBBE4BBBF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5652a-9cd3-465f-98c7-aa8090bd65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muni-sci-prezentace-4-3-cz</Template>
  <TotalTime>3791</TotalTime>
  <Words>575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Tahoma</vt:lpstr>
      <vt:lpstr>Wingdings</vt:lpstr>
      <vt:lpstr>Prezentace_MU_CZ</vt:lpstr>
      <vt:lpstr>Klasifikační algoritmus pro hyperspektrální snímky</vt:lpstr>
      <vt:lpstr>Co je to hyperspektrální snímek?</vt:lpstr>
      <vt:lpstr>Hyperspektrální kamera</vt:lpstr>
      <vt:lpstr>Formát ENVI</vt:lpstr>
      <vt:lpstr>Otevření ENVI souborů</vt:lpstr>
      <vt:lpstr>Datový soubor</vt:lpstr>
      <vt:lpstr>Složení spekter u jednotlivých kategorií</vt:lpstr>
      <vt:lpstr>Složení spekter u jednotlivých kategorií</vt:lpstr>
      <vt:lpstr>Centroidová metoda</vt:lpstr>
      <vt:lpstr>K-nejbližších sousedů</vt:lpstr>
      <vt:lpstr>K-nejbližších sousedů</vt:lpstr>
      <vt:lpstr>SVM (metoda podpůrných vektorů)</vt:lpstr>
      <vt:lpstr>Rozhodovací strom</vt:lpstr>
      <vt:lpstr>Sousední pixely</vt:lpstr>
      <vt:lpstr>Srovnání modelů</vt:lpstr>
      <vt:lpstr>Zdroje</vt:lpstr>
      <vt:lpstr>Děkujeme za pozornost.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Klasifikační algoritmus pro hyperspektrální snímky</dc:title>
  <dc:creator>Hana Kučerová</dc:creator>
  <cp:lastModifiedBy>Ondrej Kužlík</cp:lastModifiedBy>
  <cp:revision>64</cp:revision>
  <dcterms:created xsi:type="dcterms:W3CDTF">2022-10-12T19:11:46Z</dcterms:created>
  <dcterms:modified xsi:type="dcterms:W3CDTF">2022-12-13T16:11:02Z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