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412D251-2517-4D52-946B-E9DD11535DAC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Managers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B725F9-F54D-454A-AE10-694AC93A57EE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0" i="0" u="none" strike="noStrike" kern="1200" baseline="0">
                          <a:solidFill>
                            <a:srgbClr val="5B9BD5">
                              <a:lumMod val="50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  <a:endParaRPr lang="en-US" sz="1600" b="0" i="0" u="none" strike="noStrike" kern="1200" baseline="0" dirty="0" smtClean="0">
                      <a:solidFill>
                        <a:srgbClr val="5B9BD5">
                          <a:lumMod val="50000"/>
                        </a:srgbClr>
                      </a:solidFill>
                    </a:endParaRP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6DF47A-68A3-4EF7-A519-EA3840B9F948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 b="0" i="0" u="none" strike="noStrike" kern="1200" baseline="0">
                          <a:solidFill>
                            <a:srgbClr val="5B9BD5">
                              <a:lumMod val="50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2310</c:v>
                </c:pt>
                <c:pt idx="1">
                  <c:v>2368</c:v>
                </c:pt>
                <c:pt idx="2">
                  <c:v>2396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9330872-FFA7-4591-A70C-07F139FC89B4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7784</c:v>
                </c:pt>
                <c:pt idx="1">
                  <c:v>5280</c:v>
                </c:pt>
                <c:pt idx="2">
                  <c:v>8013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338952"/>
        <c:axId val="382340128"/>
      </c:barChart>
      <c:catAx>
        <c:axId val="38233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340128"/>
        <c:crosses val="autoZero"/>
        <c:auto val="1"/>
        <c:lblAlgn val="ctr"/>
        <c:lblOffset val="100"/>
        <c:noMultiLvlLbl val="0"/>
      </c:catAx>
      <c:valAx>
        <c:axId val="38234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338952"/>
        <c:crosses val="autoZero"/>
        <c:crossBetween val="between"/>
      </c:valAx>
      <c:dTable>
        <c:showHorzBorder val="0"/>
        <c:showVertBorder val="0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16417</a:t>
                    </a:r>
                    <a:endParaRPr lang="en-US" dirty="0" smtClean="0"/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15000</c:v>
                </c:pt>
                <c:pt idx="1">
                  <c:v>14500</c:v>
                </c:pt>
                <c:pt idx="2">
                  <c:v>12000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102576"/>
        <c:axId val="415063736"/>
      </c:barChart>
      <c:catAx>
        <c:axId val="38710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063736"/>
        <c:crosses val="autoZero"/>
        <c:auto val="1"/>
        <c:lblAlgn val="ctr"/>
        <c:lblOffset val="100"/>
        <c:noMultiLvlLbl val="0"/>
      </c:catAx>
      <c:valAx>
        <c:axId val="41506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10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89DE-2DDD-4141-85A1-76361516CFDD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Hedge Fund Database Coverage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36727" cy="1655762"/>
          </a:xfrm>
        </p:spPr>
        <p:txBody>
          <a:bodyPr/>
          <a:lstStyle/>
          <a:p>
            <a:r>
              <a:rPr lang="en-US" dirty="0" smtClean="0"/>
              <a:t>Simple comparison between Lipper TASS, </a:t>
            </a:r>
            <a:r>
              <a:rPr lang="en-US" dirty="0" err="1" smtClean="0"/>
              <a:t>MorningStar</a:t>
            </a:r>
            <a:r>
              <a:rPr lang="en-US" dirty="0" smtClean="0"/>
              <a:t> and HFR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2678510"/>
              </p:ext>
            </p:extLst>
          </p:nvPr>
        </p:nvGraphicFramePr>
        <p:xfrm>
          <a:off x="535709" y="955194"/>
          <a:ext cx="11129818" cy="532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and Active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3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506392480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Dead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898066" y="2479965"/>
            <a:ext cx="4648200" cy="3463635"/>
          </a:xfrm>
          <a:prstGeom prst="ellipse">
            <a:avLst/>
          </a:prstGeom>
          <a:solidFill>
            <a:srgbClr val="0070C0">
              <a:alpha val="48000"/>
            </a:srgb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83866" y="3928654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1756 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29.46%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5022266" y="2420602"/>
            <a:ext cx="4648200" cy="3600089"/>
          </a:xfrm>
          <a:prstGeom prst="ellipse">
            <a:avLst/>
          </a:prstGeom>
          <a:solidFill>
            <a:schemeClr val="accent2">
              <a:lumMod val="75000"/>
              <a:alpha val="28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15184" y="3343879"/>
            <a:ext cx="1905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TASS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2368 Managers</a:t>
            </a:r>
            <a:endParaRPr lang="zh-CN" altLang="en-US" sz="2800" b="1" dirty="0">
              <a:solidFill>
                <a:srgbClr val="0070C0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899066" y="3624985"/>
            <a:ext cx="21405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MorningStar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2396 Managers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723396" y="6233352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5961 Unique Managers in total</a:t>
            </a:r>
            <a:endParaRPr lang="zh-CN" altLang="en-US" sz="32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49777" y="387927"/>
            <a:ext cx="4648200" cy="3540727"/>
          </a:xfrm>
          <a:prstGeom prst="ellipse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09596" y="204932"/>
            <a:ext cx="74606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HFR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2310 Managers</a:t>
            </a:r>
            <a:endParaRPr lang="zh-CN" altLang="en-US" sz="2800" b="1" dirty="0">
              <a:solidFill>
                <a:schemeClr val="accent6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2266" y="1236867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1618 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27.14%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211271" y="3886223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1659 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27.83%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50866" y="3193725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184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3.09%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67880" y="2601858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316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5.30%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20816" y="2635991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191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3.20%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61264" y="4233647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237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3.98%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Overlap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416480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03070"/>
              </p:ext>
            </p:extLst>
          </p:nvPr>
        </p:nvGraphicFramePr>
        <p:xfrm>
          <a:off x="907471" y="2049702"/>
          <a:ext cx="10446328" cy="3852333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4260274"/>
                <a:gridCol w="6186054"/>
              </a:tblGrid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HFR Database 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$14,000/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Lipper TASS Database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$24,000/ year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($2000/ month, billed quarterly,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term of 12 months)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Morningstar CISDM Database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$10,100/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黑体</vt:lpstr>
      <vt:lpstr>AngsanaUPC</vt:lpstr>
      <vt:lpstr>Arial</vt:lpstr>
      <vt:lpstr>Calibri</vt:lpstr>
      <vt:lpstr>Calibri Light</vt:lpstr>
      <vt:lpstr>Office Theme</vt:lpstr>
      <vt:lpstr>Hedge Fund Database Coverage</vt:lpstr>
      <vt:lpstr>PowerPoint Presentation</vt:lpstr>
      <vt:lpstr>PowerPoint Presentation</vt:lpstr>
      <vt:lpstr>PowerPoint Presentation</vt:lpstr>
      <vt:lpstr>Pricing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Liying</dc:creator>
  <cp:lastModifiedBy>Lu, Liying</cp:lastModifiedBy>
  <cp:revision>18</cp:revision>
  <dcterms:created xsi:type="dcterms:W3CDTF">2015-11-19T18:50:09Z</dcterms:created>
  <dcterms:modified xsi:type="dcterms:W3CDTF">2015-11-19T20:41:37Z</dcterms:modified>
</cp:coreProperties>
</file>