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6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EC76-4990-43FD-88EA-AE10DB9A053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D4A-D928-4CD7-A2B1-E7E8D97D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27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EC76-4990-43FD-88EA-AE10DB9A053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D4A-D928-4CD7-A2B1-E7E8D97D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EC76-4990-43FD-88EA-AE10DB9A053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D4A-D928-4CD7-A2B1-E7E8D97D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EC76-4990-43FD-88EA-AE10DB9A053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D4A-D928-4CD7-A2B1-E7E8D97D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71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EC76-4990-43FD-88EA-AE10DB9A053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D4A-D928-4CD7-A2B1-E7E8D97D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19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EC76-4990-43FD-88EA-AE10DB9A053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D4A-D928-4CD7-A2B1-E7E8D97D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26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EC76-4990-43FD-88EA-AE10DB9A053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D4A-D928-4CD7-A2B1-E7E8D97D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21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EC76-4990-43FD-88EA-AE10DB9A053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D4A-D928-4CD7-A2B1-E7E8D97D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8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EC76-4990-43FD-88EA-AE10DB9A053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D4A-D928-4CD7-A2B1-E7E8D97D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8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EC76-4990-43FD-88EA-AE10DB9A053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D4A-D928-4CD7-A2B1-E7E8D97D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2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EC76-4990-43FD-88EA-AE10DB9A053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64D4A-D928-4CD7-A2B1-E7E8D97D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3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2EC76-4990-43FD-88EA-AE10DB9A053D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64D4A-D928-4CD7-A2B1-E7E8D97D6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1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t="-10000" b="-1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优化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Unity Optimization</a:t>
            </a:r>
          </a:p>
          <a:p>
            <a:r>
              <a:rPr lang="en-US" altLang="zh-CN" dirty="0" smtClean="0"/>
              <a:t>			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7" y="435750"/>
            <a:ext cx="594249" cy="5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4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dirty="0" smtClean="0"/>
              <a:t>扩展</a:t>
            </a:r>
            <a:r>
              <a:rPr lang="en-US" altLang="zh-CN" dirty="0" smtClean="0"/>
              <a:t>Profiler:</a:t>
            </a:r>
          </a:p>
          <a:p>
            <a:pPr marL="457200" lvl="1" indent="0">
              <a:buNone/>
            </a:pPr>
            <a:r>
              <a:rPr lang="en-US" altLang="zh-CN" dirty="0" smtClean="0"/>
              <a:t>	1.</a:t>
            </a:r>
            <a:r>
              <a:rPr lang="zh-CN" altLang="en-US" dirty="0" smtClean="0"/>
              <a:t>打点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UnityEngine.Profiling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BeginSample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EndSample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2.</a:t>
            </a:r>
            <a:r>
              <a:rPr lang="zh-CN" altLang="en-US" dirty="0" smtClean="0"/>
              <a:t>录制保存。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ProfilerDriver.SaveProfile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3.Profile Analyzer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Package Manager </a:t>
            </a:r>
            <a:r>
              <a:rPr lang="zh-CN" altLang="en-US" dirty="0" smtClean="0"/>
              <a:t>里获取。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33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Memory Profiler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由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收购一个插件，可以再</a:t>
            </a:r>
            <a:r>
              <a:rPr lang="en-US" altLang="zh-CN" dirty="0" smtClean="0"/>
              <a:t>Package Manager </a:t>
            </a:r>
            <a:r>
              <a:rPr lang="zh-CN" altLang="en-US" dirty="0" smtClean="0"/>
              <a:t>中找到目前是预览版。是一个针对使用情况的查看的插件。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39" y="3363370"/>
            <a:ext cx="7950383" cy="28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优化的注意点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着眼全局，从大到小各个击破</a:t>
            </a:r>
            <a:endParaRPr lang="en-US" altLang="zh-CN" dirty="0" smtClean="0"/>
          </a:p>
          <a:p>
            <a:r>
              <a:rPr lang="zh-CN" altLang="en-US" dirty="0" smtClean="0"/>
              <a:t>关注细节，注意不合理的地方</a:t>
            </a:r>
            <a:endParaRPr lang="en-US" altLang="zh-CN" dirty="0" smtClean="0"/>
          </a:p>
          <a:p>
            <a:r>
              <a:rPr lang="zh-CN" altLang="en-US" dirty="0" smtClean="0"/>
              <a:t>合理判断，不要做出错误判断</a:t>
            </a:r>
            <a:endParaRPr lang="en-US" altLang="zh-CN" dirty="0" smtClean="0"/>
          </a:p>
          <a:p>
            <a:r>
              <a:rPr lang="zh-CN" altLang="en-US" dirty="0" smtClean="0"/>
              <a:t>数据说话，</a:t>
            </a:r>
            <a:r>
              <a:rPr lang="zh-CN" altLang="en-US" dirty="0" smtClean="0"/>
              <a:t>不可以想当然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68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避免使用 </a:t>
            </a:r>
            <a:r>
              <a:rPr lang="en-US" altLang="zh-CN" dirty="0" err="1" smtClean="0"/>
              <a:t>GameObject.Find</a:t>
            </a:r>
            <a:r>
              <a:rPr lang="en-US" altLang="zh-CN" dirty="0" smtClean="0"/>
              <a:t>() / </a:t>
            </a:r>
            <a:r>
              <a:rPr lang="en-US" altLang="zh-CN" dirty="0" err="1" smtClean="0"/>
              <a:t>SendMessage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Finds </a:t>
            </a:r>
            <a:r>
              <a:rPr lang="en-US" altLang="zh-CN" dirty="0"/>
              <a:t>a </a:t>
            </a:r>
            <a:r>
              <a:rPr lang="en-US" altLang="zh-CN" dirty="0" err="1"/>
              <a:t>GameObject</a:t>
            </a:r>
            <a:r>
              <a:rPr lang="en-US" altLang="zh-CN" dirty="0"/>
              <a:t> by name and returns it.</a:t>
            </a: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dirty="0" smtClean="0"/>
              <a:t>Calls </a:t>
            </a:r>
            <a:r>
              <a:rPr lang="en-US" altLang="zh-CN" dirty="0"/>
              <a:t>the method named </a:t>
            </a:r>
            <a:r>
              <a:rPr lang="en-US" altLang="zh-CN" dirty="0" err="1"/>
              <a:t>methodName</a:t>
            </a:r>
            <a:r>
              <a:rPr lang="en-US" altLang="zh-CN" dirty="0"/>
              <a:t> on every </a:t>
            </a:r>
            <a:r>
              <a:rPr lang="en-US" altLang="zh-CN" dirty="0" err="1"/>
              <a:t>MonoBehaviour</a:t>
            </a:r>
            <a:r>
              <a:rPr lang="en-US" altLang="zh-CN" dirty="0"/>
              <a:t> in this game object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8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优化的底层思维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r>
              <a:rPr lang="en-US" altLang="zh-CN" dirty="0"/>
              <a:t>?</a:t>
            </a:r>
            <a:endParaRPr lang="en-US" altLang="zh-CN" dirty="0" smtClean="0"/>
          </a:p>
          <a:p>
            <a:r>
              <a:rPr lang="en-US" altLang="zh-CN" dirty="0" smtClean="0"/>
              <a:t>What?</a:t>
            </a:r>
          </a:p>
          <a:p>
            <a:r>
              <a:rPr lang="en-US" altLang="zh-CN" dirty="0" smtClean="0"/>
              <a:t>Where?</a:t>
            </a:r>
          </a:p>
          <a:p>
            <a:r>
              <a:rPr lang="en-US" altLang="zh-CN" dirty="0" smtClean="0"/>
              <a:t>How?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5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为什么需要优化？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更好的</a:t>
            </a:r>
            <a:r>
              <a:rPr lang="zh-CN" altLang="en-US" dirty="0" smtClean="0"/>
              <a:t>用户</a:t>
            </a:r>
            <a:r>
              <a:rPr lang="zh-CN" altLang="en-US" dirty="0" smtClean="0"/>
              <a:t>体验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68" y="818356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优： </a:t>
            </a:r>
            <a:r>
              <a:rPr lang="en-US" altLang="zh-CN" dirty="0" smtClean="0"/>
              <a:t>Batter</a:t>
            </a:r>
          </a:p>
          <a:p>
            <a:r>
              <a:rPr lang="zh-CN" altLang="en-US" dirty="0" smtClean="0"/>
              <a:t>化： </a:t>
            </a:r>
            <a:r>
              <a:rPr lang="en-US" altLang="zh-CN" dirty="0" smtClean="0"/>
              <a:t>Solve</a:t>
            </a:r>
          </a:p>
          <a:p>
            <a:pPr marL="0" indent="0">
              <a:buNone/>
            </a:pPr>
            <a:r>
              <a:rPr lang="zh-CN" altLang="en-US" dirty="0"/>
              <a:t>一</a:t>
            </a:r>
            <a:r>
              <a:rPr lang="zh-CN" altLang="en-US" dirty="0" smtClean="0"/>
              <a:t>个更好的解决方案。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818356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2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优化哪里？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结果上看：帧率，发热</a:t>
            </a:r>
            <a:r>
              <a:rPr lang="zh-CN" altLang="en-US" dirty="0"/>
              <a:t>，</a:t>
            </a:r>
            <a:r>
              <a:rPr lang="zh-CN" altLang="en-US" dirty="0" smtClean="0"/>
              <a:t>流量，包体，流畅。</a:t>
            </a:r>
            <a:endParaRPr lang="en-US" altLang="zh-CN" dirty="0" smtClean="0"/>
          </a:p>
          <a:p>
            <a:r>
              <a:rPr lang="zh-CN" altLang="en-US" dirty="0" smtClean="0"/>
              <a:t>过程上看： 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GPU</a:t>
            </a:r>
            <a:r>
              <a:rPr lang="zh-CN" altLang="en-US" dirty="0" smtClean="0"/>
              <a:t>，内存，资源格式，加载策略。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818356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优化必须知道的手段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How?</a:t>
            </a:r>
          </a:p>
          <a:p>
            <a:r>
              <a:rPr lang="en-US" altLang="zh-CN" dirty="0" smtClean="0"/>
              <a:t>1. Profiler</a:t>
            </a:r>
          </a:p>
          <a:p>
            <a:r>
              <a:rPr lang="en-US" altLang="zh-CN" dirty="0" smtClean="0"/>
              <a:t>2. Memory Profiler</a:t>
            </a:r>
          </a:p>
          <a:p>
            <a:r>
              <a:rPr lang="en-US" altLang="zh-CN" dirty="0" smtClean="0"/>
              <a:t>3. </a:t>
            </a:r>
            <a:r>
              <a:rPr lang="en-US" altLang="zh-CN" dirty="0" err="1" smtClean="0"/>
              <a:t>Perfdog</a:t>
            </a:r>
            <a:endParaRPr lang="en-US" altLang="zh-CN" dirty="0" smtClean="0"/>
          </a:p>
          <a:p>
            <a:r>
              <a:rPr lang="en-US" altLang="zh-CN" dirty="0" smtClean="0"/>
              <a:t>4. Snapdragon Profiler</a:t>
            </a:r>
          </a:p>
          <a:p>
            <a:r>
              <a:rPr lang="en-US" altLang="zh-CN" dirty="0" smtClean="0"/>
              <a:t>5. Instruments</a:t>
            </a:r>
          </a:p>
          <a:p>
            <a:r>
              <a:rPr lang="en-US" altLang="zh-CN" dirty="0" smtClean="0"/>
              <a:t>6. Stats</a:t>
            </a:r>
          </a:p>
          <a:p>
            <a:r>
              <a:rPr lang="en-US" altLang="zh-CN" dirty="0" smtClean="0"/>
              <a:t>7. Frame Debug</a:t>
            </a:r>
          </a:p>
          <a:p>
            <a:r>
              <a:rPr lang="en-US" altLang="zh-CN" dirty="0" smtClean="0"/>
              <a:t>8. </a:t>
            </a:r>
            <a:r>
              <a:rPr lang="zh-CN" altLang="en-US" dirty="0" smtClean="0"/>
              <a:t>第三方平台工具</a:t>
            </a:r>
            <a:r>
              <a:rPr lang="en-US" altLang="zh-CN" dirty="0" smtClean="0"/>
              <a:t>(UWA)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9. URP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83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如何正确知道代码执行的耗时？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Stopwatch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err="1"/>
              <a:t>System.Diagnostics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086" y="2020341"/>
            <a:ext cx="5580952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4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Profiler</a:t>
            </a:r>
          </a:p>
          <a:p>
            <a:pPr marL="0" indent="0">
              <a:buNone/>
            </a:pPr>
            <a:r>
              <a:rPr lang="en-US" altLang="zh-CN" dirty="0" smtClean="0"/>
              <a:t>	Unity </a:t>
            </a:r>
            <a:r>
              <a:rPr lang="zh-CN" altLang="en-US" dirty="0" smtClean="0"/>
              <a:t>自带的优化工具。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Window/Analysis/Profiler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877" y="2596356"/>
            <a:ext cx="19145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9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Profiler</a:t>
            </a:r>
          </a:p>
          <a:p>
            <a:pPr lvl="1"/>
            <a:r>
              <a:rPr lang="en-US" altLang="zh-CN" dirty="0" smtClean="0"/>
              <a:t>Record</a:t>
            </a:r>
          </a:p>
          <a:p>
            <a:pPr lvl="1"/>
            <a:r>
              <a:rPr lang="en-US" altLang="zh-CN" dirty="0" smtClean="0"/>
              <a:t>Deep Profile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926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19171</TotalTime>
  <Words>281</Words>
  <Application>Microsoft Office PowerPoint</Application>
  <PresentationFormat>宽屏</PresentationFormat>
  <Paragraphs>62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优化</vt:lpstr>
      <vt:lpstr>优化的底层思维</vt:lpstr>
      <vt:lpstr>为什么需要优化？</vt:lpstr>
      <vt:lpstr>优化是什么？</vt:lpstr>
      <vt:lpstr>优化哪里？</vt:lpstr>
      <vt:lpstr>优化必须知道的手段</vt:lpstr>
      <vt:lpstr>如何正确知道代码执行的耗时？</vt:lpstr>
      <vt:lpstr>工具</vt:lpstr>
      <vt:lpstr>工具</vt:lpstr>
      <vt:lpstr>工具</vt:lpstr>
      <vt:lpstr>工具</vt:lpstr>
      <vt:lpstr>优化的注意点</vt:lpstr>
      <vt:lpstr>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优化</dc:title>
  <dc:creator>姚玲龙</dc:creator>
  <cp:lastModifiedBy>姚玲龙</cp:lastModifiedBy>
  <cp:revision>23</cp:revision>
  <dcterms:created xsi:type="dcterms:W3CDTF">2020-07-24T04:42:27Z</dcterms:created>
  <dcterms:modified xsi:type="dcterms:W3CDTF">2020-08-06T12:13:36Z</dcterms:modified>
</cp:coreProperties>
</file>