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EC76-4990-43FD-88EA-AE10DB9A053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D4A-D928-4CD7-A2B1-E7E8D97D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27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EC76-4990-43FD-88EA-AE10DB9A053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D4A-D928-4CD7-A2B1-E7E8D97D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EC76-4990-43FD-88EA-AE10DB9A053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D4A-D928-4CD7-A2B1-E7E8D97D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1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EC76-4990-43FD-88EA-AE10DB9A053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D4A-D928-4CD7-A2B1-E7E8D97D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71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EC76-4990-43FD-88EA-AE10DB9A053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D4A-D928-4CD7-A2B1-E7E8D97D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19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EC76-4990-43FD-88EA-AE10DB9A053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D4A-D928-4CD7-A2B1-E7E8D97D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26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EC76-4990-43FD-88EA-AE10DB9A053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D4A-D928-4CD7-A2B1-E7E8D97D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21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EC76-4990-43FD-88EA-AE10DB9A053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D4A-D928-4CD7-A2B1-E7E8D97D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08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EC76-4990-43FD-88EA-AE10DB9A053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D4A-D928-4CD7-A2B1-E7E8D97D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EC76-4990-43FD-88EA-AE10DB9A053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D4A-D928-4CD7-A2B1-E7E8D97D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2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EC76-4990-43FD-88EA-AE10DB9A053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D4A-D928-4CD7-A2B1-E7E8D97D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63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2EC76-4990-43FD-88EA-AE10DB9A053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64D4A-D928-4CD7-A2B1-E7E8D97D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1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Unity Optimization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94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性能优化概述</a:t>
            </a:r>
            <a:r>
              <a:rPr lang="en-US" altLang="zh-CN" dirty="0" smtClean="0"/>
              <a:t>[</a:t>
            </a:r>
            <a:r>
              <a:rPr lang="zh-CN" altLang="en-US" dirty="0" smtClean="0"/>
              <a:t>一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常见</a:t>
            </a:r>
            <a:r>
              <a:rPr lang="zh-CN" altLang="en-US" dirty="0" smtClean="0"/>
              <a:t>性能问题：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游戏卡顿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游戏闪退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游戏流量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游戏包体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游戏发热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1449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性能优化概述</a:t>
            </a:r>
            <a:r>
              <a:rPr lang="en-US" altLang="zh-CN" dirty="0" smtClean="0"/>
              <a:t>[</a:t>
            </a:r>
            <a:r>
              <a:rPr lang="zh-CN" altLang="en-US" dirty="0" smtClean="0"/>
              <a:t>二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那些地方需要优化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8695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性能优化概述</a:t>
            </a:r>
            <a:r>
              <a:rPr lang="en-US" altLang="zh-CN" dirty="0" smtClean="0"/>
              <a:t>[</a:t>
            </a:r>
            <a:r>
              <a:rPr lang="zh-CN" altLang="en-US" dirty="0" smtClean="0"/>
              <a:t>三</a:t>
            </a:r>
            <a:r>
              <a:rPr lang="en-US" altLang="zh-CN" dirty="0" smtClean="0"/>
              <a:t>]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深入理解优化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68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57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优化</vt:lpstr>
      <vt:lpstr>性能优化概述[一]</vt:lpstr>
      <vt:lpstr>性能优化概述[二]</vt:lpstr>
      <vt:lpstr>性能优化概述[三]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优化</dc:title>
  <dc:creator>姚玲龙</dc:creator>
  <cp:lastModifiedBy>姚玲龙</cp:lastModifiedBy>
  <cp:revision>3</cp:revision>
  <dcterms:created xsi:type="dcterms:W3CDTF">2020-07-24T04:42:27Z</dcterms:created>
  <dcterms:modified xsi:type="dcterms:W3CDTF">2020-07-24T06:25:26Z</dcterms:modified>
</cp:coreProperties>
</file>