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260" y="3154045"/>
            <a:ext cx="9144000" cy="83058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1111111111111111111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246380"/>
            <a:ext cx="3014980" cy="6149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222222222222222222222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333333333333333333333333</a:t>
            </a:r>
            <a:endParaRPr lang="en-US" altLang="zh-CN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444444444444444444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55555555555555555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1111111111111111111</vt:lpstr>
      <vt:lpstr>222222222222222222222</vt:lpstr>
      <vt:lpstr>333333333333333333333333</vt:lpstr>
      <vt:lpstr>444444444444444444</vt:lpstr>
      <vt:lpstr>55555555555555555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镇哥吃橙子</cp:lastModifiedBy>
  <cp:revision>4</cp:revision>
  <dcterms:created xsi:type="dcterms:W3CDTF">2022-04-17T06:41:00Z</dcterms:created>
  <dcterms:modified xsi:type="dcterms:W3CDTF">2022-04-26T16:32:19Z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eyJoZGlkIjoiZDY4NGEzYTA0OTU4NGFjMDVlNzVjMDUzZGRkNmJjYzEifQ==</vt:lpwstr>
  </property>
  <property fmtid="{D5CDD505-2E9C-101B-9397-08002B2CF9AE}" pid="3" name="ICV">
    <vt:lpwstr>04DC543913B049CB9C7FE79C836B59F5</vt:lpwstr>
  </property>
  <property fmtid="{D5CDD505-2E9C-101B-9397-08002B2CF9AE}" pid="4" name="KSOProductBuildVer">
    <vt:lpwstr>2052-11.1.0.11636</vt:lpwstr>
  </property>
</Properties>
</file>