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0ffa06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0ffa06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0ffa06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0ffa06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0ffa06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0ffa06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8145e72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8145e72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84a00de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84a00de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84a00de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84a00de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84a00de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84a00de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84a00de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84a00de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84a00de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84a00de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84a00de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84a00de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0ffa0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0ffa0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0ffa0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0ffa0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MzWrxNMrHX07smd_MRQ0zCtMVVv05vPS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3375" y="1012025"/>
            <a:ext cx="2685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latin typeface="Comic Sans MS"/>
                <a:ea typeface="Comic Sans MS"/>
                <a:cs typeface="Comic Sans MS"/>
                <a:sym typeface="Comic Sans MS"/>
              </a:rPr>
              <a:t>GoFast</a:t>
            </a:r>
            <a:endParaRPr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ic Sans MS"/>
                <a:ea typeface="Comic Sans MS"/>
                <a:cs typeface="Comic Sans MS"/>
                <a:sym typeface="Comic Sans MS"/>
              </a:rPr>
              <a:t>Acevedo, Cereda, Muraru e Testa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3"/>
          <p:cNvSpPr txBox="1"/>
          <p:nvPr>
            <p:ph idx="4294967295" type="body"/>
          </p:nvPr>
        </p:nvSpPr>
        <p:spPr>
          <a:xfrm>
            <a:off x="4119575" y="2416975"/>
            <a:ext cx="46674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n’applicazione di messaggistica  sviluppata su Visual Studio 2019, Html, Php e JS, disponibile anche sul Web.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28350" y="1591375"/>
            <a:ext cx="16434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Home: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50" y="998950"/>
            <a:ext cx="6767452" cy="34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96450" y="1591375"/>
            <a:ext cx="1975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della Chat: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50" y="869313"/>
            <a:ext cx="6767452" cy="34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257175" y="1918050"/>
            <a:ext cx="28611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delle Richieste e Aggiunta Amici: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975" y="1277525"/>
            <a:ext cx="5603200" cy="281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04575" y="1929675"/>
            <a:ext cx="19173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mic Sans MS"/>
                <a:ea typeface="Comic Sans MS"/>
                <a:cs typeface="Comic Sans MS"/>
                <a:sym typeface="Comic Sans MS"/>
              </a:rPr>
              <a:t>Video di presentazione App GoFast: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0" name="Google Shape;210;p25" title="video ex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800" y="297650"/>
            <a:ext cx="6064276" cy="45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273850"/>
            <a:ext cx="703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Windows Forms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16450" y="1567550"/>
            <a:ext cx="17505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di Login: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650" y="993050"/>
            <a:ext cx="3482611" cy="3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04525" y="1843100"/>
            <a:ext cx="25101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di Registrazione: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357188"/>
            <a:ext cx="36957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28350" y="1591375"/>
            <a:ext cx="16434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Home: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600" y="604825"/>
            <a:ext cx="5588725" cy="41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57175" y="1579475"/>
            <a:ext cx="1971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della Chat: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350" y="350050"/>
            <a:ext cx="5949225" cy="44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03600" y="1843100"/>
            <a:ext cx="3032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delle Richieste Amicizia: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50" y="357188"/>
            <a:ext cx="25717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04525" y="1843100"/>
            <a:ext cx="27459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di Modifica Profilo: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75" y="351113"/>
            <a:ext cx="3746975" cy="44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273850"/>
            <a:ext cx="703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Web App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245000" y="1674725"/>
            <a:ext cx="17505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di Login: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50" y="1285150"/>
            <a:ext cx="6672248" cy="33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54525" y="1778800"/>
            <a:ext cx="25101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Comic Sans MS"/>
                <a:ea typeface="Comic Sans MS"/>
                <a:cs typeface="Comic Sans MS"/>
                <a:sym typeface="Comic Sans MS"/>
              </a:rPr>
              <a:t>Schermata di Registrazione: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625" y="1266825"/>
            <a:ext cx="5924576" cy="298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