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719" autoAdjust="0"/>
  </p:normalViewPr>
  <p:slideViewPr>
    <p:cSldViewPr>
      <p:cViewPr varScale="1">
        <p:scale>
          <a:sx n="104" d="100"/>
          <a:sy n="104" d="100"/>
        </p:scale>
        <p:origin x="-10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6F92BD-664A-4051-BCE8-39A5510FA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1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18488" cy="1131887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18488" cy="451485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6F92BD-664A-4051-BCE8-39A5510FA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7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6F92BD-664A-4051-BCE8-39A5510FA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9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/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2250" cy="4514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295400"/>
            <a:ext cx="4033838" cy="4514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6F92BD-664A-4051-BCE8-39A5510FA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8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047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0237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047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0237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6F92BD-664A-4051-BCE8-39A5510FA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/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6F92BD-664A-4051-BCE8-39A5510FA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9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6F92BD-664A-4051-BCE8-39A5510FA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4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18488" cy="113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18488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>
              <a:solidFill>
                <a:srgbClr val="58595B"/>
              </a:solidFill>
              <a:latin typeface="Arial" charset="0"/>
              <a:ea typeface="MS Gothic" pitchFamily="49" charset="-128"/>
              <a:cs typeface="Arial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152400" y="6356350"/>
            <a:ext cx="381000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l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000">
                <a:solidFill>
                  <a:schemeClr val="bg1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C6F92BD-664A-4051-BCE8-39A5510FA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7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lang="en-GB" sz="3600" b="1" kern="1200">
          <a:solidFill>
            <a:srgbClr val="0070C0"/>
          </a:solidFill>
          <a:latin typeface="Arial" charset="0"/>
          <a:ea typeface="Microsoft YaHei" pitchFamily="34" charset="-122"/>
          <a:cs typeface="+mn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70C0"/>
          </a:solidFill>
          <a:latin typeface="Arial" charset="0"/>
          <a:ea typeface="Microsoft YaHei" pitchFamily="3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70C0"/>
          </a:solidFill>
          <a:latin typeface="Arial" charset="0"/>
          <a:ea typeface="Microsoft YaHei" pitchFamily="3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70C0"/>
          </a:solidFill>
          <a:latin typeface="Arial" charset="0"/>
          <a:ea typeface="Microsoft YaHei" pitchFamily="3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70C0"/>
          </a:solidFill>
          <a:latin typeface="Arial" charset="0"/>
          <a:ea typeface="Microsoft YaHei" pitchFamily="34" charset="-122"/>
        </a:defRPr>
      </a:lvl5pPr>
      <a:lvl6pPr marL="25146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6pPr>
      <a:lvl7pPr marL="29718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7pPr>
      <a:lvl8pPr marL="34290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8pPr>
      <a:lvl9pPr marL="38862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9pPr>
    </p:titleStyle>
    <p:bodyStyle>
      <a:lvl1pPr marL="234950" indent="-234950" algn="l" defTabSz="457200" rtl="0" eaLnBrk="1" fontAlgn="base" hangingPunct="1">
        <a:spcBef>
          <a:spcPts val="800"/>
        </a:spcBef>
        <a:spcAft>
          <a:spcPct val="0"/>
        </a:spcAft>
        <a:buClr>
          <a:srgbClr val="5F5F5F"/>
        </a:buClr>
        <a:buSzPct val="100000"/>
        <a:buFont typeface="Arial" charset="0"/>
        <a:buChar char="•"/>
        <a:defRPr lang="en-GB" sz="2800" kern="1200" dirty="0">
          <a:solidFill>
            <a:srgbClr val="58595B"/>
          </a:solidFill>
          <a:latin typeface="Arial" charset="0"/>
          <a:ea typeface="Microsoft YaHei" pitchFamily="34" charset="-122"/>
          <a:cs typeface="+mn-cs"/>
        </a:defRPr>
      </a:lvl1pPr>
      <a:lvl2pPr marL="568325" indent="-290513" algn="l" defTabSz="457200" rtl="0" eaLnBrk="1" fontAlgn="base" hangingPunct="1">
        <a:spcBef>
          <a:spcPts val="700"/>
        </a:spcBef>
        <a:spcAft>
          <a:spcPct val="0"/>
        </a:spcAft>
        <a:buClr>
          <a:srgbClr val="5F5F5F"/>
        </a:buClr>
        <a:buSzPct val="100000"/>
        <a:buFont typeface="Arial" charset="0"/>
        <a:buChar char="–"/>
        <a:tabLst>
          <a:tab pos="0" algn="l"/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n-GB" sz="2800" kern="1200" dirty="0">
          <a:solidFill>
            <a:srgbClr val="58595B"/>
          </a:solidFill>
          <a:latin typeface="Arial" charset="0"/>
          <a:ea typeface="Microsoft YaHei" pitchFamily="34" charset="-122"/>
          <a:cs typeface="+mn-cs"/>
        </a:defRPr>
      </a:lvl2pPr>
      <a:lvl3pPr marL="914400" indent="-234950" algn="l" defTabSz="457200" rtl="0" eaLnBrk="1" fontAlgn="base" hangingPunct="1">
        <a:spcBef>
          <a:spcPts val="600"/>
        </a:spcBef>
        <a:spcAft>
          <a:spcPct val="0"/>
        </a:spcAft>
        <a:buClr>
          <a:srgbClr val="5F5F5F"/>
        </a:buClr>
        <a:buSzPct val="100000"/>
        <a:buFont typeface="Wingdings" pitchFamily="2" charset="2"/>
        <a:buChar char="§"/>
        <a:tabLst>
          <a:tab pos="0" algn="l"/>
          <a:tab pos="457200" algn="l"/>
          <a:tab pos="803275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n-GB" sz="2400" kern="1200" dirty="0">
          <a:solidFill>
            <a:srgbClr val="58595B"/>
          </a:solidFill>
          <a:latin typeface="Arial" charset="0"/>
          <a:ea typeface="Microsoft YaHei" pitchFamily="34" charset="-122"/>
          <a:cs typeface="+mn-cs"/>
        </a:defRPr>
      </a:lvl3pPr>
      <a:lvl4pPr marL="1316038" indent="-234950" algn="l" defTabSz="457200" rtl="0" eaLnBrk="1" fontAlgn="base" hangingPunct="1">
        <a:spcBef>
          <a:spcPts val="500"/>
        </a:spcBef>
        <a:spcAft>
          <a:spcPct val="0"/>
        </a:spcAft>
        <a:buClr>
          <a:srgbClr val="5F5F5F"/>
        </a:buClr>
        <a:buSzPct val="100000"/>
        <a:buFont typeface="Courier New" pitchFamily="49" charset="0"/>
        <a:buChar char="o"/>
        <a:tabLst>
          <a:tab pos="0" algn="l"/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n-GB" sz="2000" kern="1200" dirty="0">
          <a:solidFill>
            <a:srgbClr val="58595B"/>
          </a:solidFill>
          <a:latin typeface="Arial" charset="0"/>
          <a:ea typeface="Microsoft YaHei" pitchFamily="34" charset="-122"/>
          <a:cs typeface="+mn-cs"/>
        </a:defRPr>
      </a:lvl4pPr>
      <a:lvl5pPr marL="1717675" indent="-234950" algn="l" defTabSz="457200" rtl="0" eaLnBrk="1" fontAlgn="base" hangingPunct="1">
        <a:spcBef>
          <a:spcPts val="500"/>
        </a:spcBef>
        <a:spcAft>
          <a:spcPct val="0"/>
        </a:spcAft>
        <a:buClr>
          <a:srgbClr val="5F5F5F"/>
        </a:buClr>
        <a:buSzPct val="100000"/>
        <a:buFont typeface="Arial" charset="0"/>
        <a:buChar char="•"/>
        <a:tabLst>
          <a:tab pos="0" algn="l"/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n-GB" kern="1200" dirty="0">
          <a:solidFill>
            <a:srgbClr val="58595B"/>
          </a:solidFill>
          <a:latin typeface="Arial" charset="0"/>
          <a:ea typeface="Microsoft YaHei" pitchFamily="34" charset="-122"/>
          <a:cs typeface="+mn-cs"/>
        </a:defRPr>
      </a:lvl5pPr>
      <a:lvl6pPr marL="25146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X-Bit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robin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0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4749" b="-147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90942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rchitectur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666" r="-316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6519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&amp; Output</a:t>
            </a:r>
          </a:p>
          <a:p>
            <a:r>
              <a:rPr lang="en-US" dirty="0" smtClean="0"/>
              <a:t>Send the GPS raw data; </a:t>
            </a:r>
          </a:p>
          <a:p>
            <a:r>
              <a:rPr lang="en-US" dirty="0" smtClean="0"/>
              <a:t>Gather the GPS aggregation data;</a:t>
            </a:r>
          </a:p>
          <a:p>
            <a:r>
              <a:rPr lang="en-US" dirty="0" err="1" smtClean="0"/>
              <a:t>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38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Intake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authentication,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etc</a:t>
            </a:r>
            <a:r>
              <a:rPr lang="zh-CN" altLang="en-US" dirty="0"/>
              <a:t>.</a:t>
            </a:r>
            <a:endParaRPr lang="en-US" dirty="0" smtClean="0"/>
          </a:p>
          <a:p>
            <a:r>
              <a:rPr lang="en-US" dirty="0" smtClean="0"/>
              <a:t>Queue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11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raw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Storage</a:t>
            </a:r>
          </a:p>
          <a:p>
            <a:r>
              <a:rPr lang="en-US" dirty="0" smtClean="0"/>
              <a:t>Storm</a:t>
            </a:r>
            <a:r>
              <a:rPr lang="en-US" dirty="0" smtClean="0"/>
              <a:t>,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74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 for in-memory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ES for custom data (time-series) data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for 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2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smtClean="0"/>
              <a:t>Get the data from KAFKA and send to S3</a:t>
            </a:r>
          </a:p>
          <a:p>
            <a:r>
              <a:rPr lang="en-US" dirty="0" smtClean="0"/>
              <a:t>Recover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raw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S3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Processor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4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oMo PPT Template">
  <a:themeElements>
    <a:clrScheme name="Custom 8">
      <a:dk1>
        <a:srgbClr val="0676B3"/>
      </a:dk1>
      <a:lt1>
        <a:srgbClr val="58595B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pitchFamily="49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LoMo PPT Template</Template>
  <TotalTime>2748</TotalTime>
  <Words>102</Words>
  <Application>Microsoft Macintosh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LoMo PPT Template</vt:lpstr>
      <vt:lpstr>X-Bit Architecture</vt:lpstr>
      <vt:lpstr>Overall</vt:lpstr>
      <vt:lpstr>PowerPoint Presentation</vt:lpstr>
      <vt:lpstr>API Layer</vt:lpstr>
      <vt:lpstr>Prepare Layer</vt:lpstr>
      <vt:lpstr>Processor Layer</vt:lpstr>
      <vt:lpstr>Data Layer</vt:lpstr>
      <vt:lpstr>Backup Layer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 Template</dc:title>
  <dc:creator>esaini</dc:creator>
  <cp:lastModifiedBy>robin</cp:lastModifiedBy>
  <cp:revision>75</cp:revision>
  <dcterms:created xsi:type="dcterms:W3CDTF">2012-10-23T18:30:26Z</dcterms:created>
  <dcterms:modified xsi:type="dcterms:W3CDTF">2016-06-23T10:31:45Z</dcterms:modified>
</cp:coreProperties>
</file>