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0" r:id="rId3"/>
    <p:sldId id="261" r:id="rId4"/>
    <p:sldId id="26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25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82" autoAdjust="0"/>
    <p:restoredTop sz="94728" autoAdjust="0"/>
  </p:normalViewPr>
  <p:slideViewPr>
    <p:cSldViewPr>
      <p:cViewPr varScale="1">
        <p:scale>
          <a:sx n="79" d="100"/>
          <a:sy n="79" d="100"/>
        </p:scale>
        <p:origin x="54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2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65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16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06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94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01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73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58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42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6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80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19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18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70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31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30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74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4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7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7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6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0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52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6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06_IDEA&#30340;&#24120;&#29992;&#24555;&#25463;&#38190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07_IDEA&#30340;&#39033;&#30446;&#20851;&#38381;&#25171;&#24320;&#19982;&#27169;&#22359;&#23548;&#20837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08_&#22797;&#20064;&#31616;&#21333;&#26041;&#27861;&#30340;&#20351;&#2999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09_&#26041;&#27861;&#30340;&#23450;&#20041;&#26684;&#24335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10_&#26041;&#27861;&#30340;&#19977;&#31181;&#35843;&#29992;&#26684;&#24335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11_&#26041;&#27861;&#30340;&#35843;&#29992;&#27969;&#31243;&#22270;&#3529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12_&#23545;&#27604;&#26377;&#21442;&#25968;&#21644;&#26080;&#21442;&#25968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13_&#23545;&#27604;&#26377;&#36820;&#22238;&#20540;&#21644;&#26080;&#36820;&#22238;&#20540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14_&#26041;&#27861;&#32451;&#20064;1_&#27604;&#36739;&#20004;&#20010;&#25968;&#23383;&#26159;&#21542;&#30456;&#2151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15_&#26041;&#27861;&#32451;&#20064;2_&#27714;&#20986;1&#21040;100&#30340;&#32047;&#21152;&#21644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16_&#26041;&#27861;&#32451;&#20064;3_&#25171;&#21360;&#25351;&#23450;&#27425;&#25968;&#30340;HelloWorld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17_&#26041;&#27861;&#30340;&#27880;&#24847;&#20107;&#39033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18_&#26041;&#27861;&#37325;&#36733;&#30340;&#22522;&#26412;&#20351;&#2999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19_&#26041;&#27861;&#37325;&#36733;&#30340;&#27880;&#24847;&#20107;&#39033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20_&#37325;&#36733;&#32451;&#20064;1_&#22235;&#31181;&#19981;&#21516;&#21442;&#25968;&#31867;&#22411;&#30340;&#26041;&#27861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21_&#37325;&#36733;&#32451;&#20064;2_&#21028;&#26029;&#26041;&#27861;&#30340;&#27491;&#30830;&#37325;&#36733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22_&#37325;&#36733;&#32451;&#20064;3_&#23454;&#29616;&#37325;&#36733;&#30340;println&#26041;&#27861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01_&#38598;&#25104;&#24320;&#21457;&#29615;&#22659;IDE&#30340;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02_IntelliJ-IDEA&#30340;&#23433;&#35013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03_IDEA&#30340;&#39033;&#30446;&#32467;&#26500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04_IDEA&#30340;HelloWorld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1_&#35270;&#39057;/day04_05_IDEA&#30340;&#22522;&#26412;&#37197;&#3262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96552" y="2471991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中常用的快捷键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day04_06_IDEA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的常用快捷键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中常用的快捷键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13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独立开关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中的项目和导入项目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 day04_07_IDEA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的项目关闭打开与模块导入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中的项目打开和关闭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项目的导入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54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95536" y="2675266"/>
            <a:ext cx="9110599" cy="1688066"/>
            <a:chOff x="525732" y="1231409"/>
            <a:chExt cx="9110599" cy="176554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1916" y="1231409"/>
              <a:ext cx="1723549" cy="482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方法的使用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219507" y="1791204"/>
              <a:ext cx="7416824" cy="830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6" y="1268760"/>
              <a:ext cx="6912577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6137" y="4725144"/>
            <a:ext cx="2159719" cy="820891"/>
            <a:chOff x="525732" y="3835020"/>
            <a:chExt cx="2159719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406079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方法的重载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037650" y="3087022"/>
            <a:ext cx="7416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day04_08_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复习简单方法的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   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day04_09_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方法的定义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day04_10_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方法的三种调用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   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day04_11_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方法的调用流程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图解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day04_12_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对比有参数和无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   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 day04_13_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对比有返回值和无返回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2.7 day04_14_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比较两个数字是否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2.8 day04_15_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的累加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2.9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day04_16_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打印指定次数的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6137" y="1381062"/>
            <a:ext cx="820891" cy="820891"/>
          </a:xfrm>
          <a:prstGeom prst="rect">
            <a:avLst/>
          </a:prstGeom>
          <a:solidFill>
            <a:srgbClr val="F472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3288" y="1695706"/>
            <a:ext cx="164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开发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工具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IDEA</a:t>
            </a:r>
            <a:endParaRPr lang="id-ID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独立编写和调用方法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day04_08_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复习简单方法的使用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方法的定义和调用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05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独立编写方法的定义格式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day04_09_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方法的定义格式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方法的定义格式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09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独立使用方法的调用方式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day04_10_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方法的三种调用格式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方法的调用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03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能够理解方法调用的过程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day04_11_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方法的调用流程图解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方法调用过程图解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55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独立定义有参和无参的方法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day04_12_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对比有参数和无参数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参数的方法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无参数的方法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94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独立定义有返回值和无返回值的方法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 day04_13_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对比有返回值和无返回值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有返回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值的方法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无返回值的方法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06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独立完成用方法实现比较两个数是否相同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2.7 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day04_14_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比较两个数字是否相同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方法的练习：比较两个数是否相同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95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35756" y="2031592"/>
            <a:ext cx="609908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能够独立使用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idea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开发工具的安装和使用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35756" y="2485640"/>
            <a:ext cx="532964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能够独立使用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idea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常用开发快捷键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146538" y="2933427"/>
            <a:ext cx="506675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能够独立使用项目的导入和删除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47990" y="3381214"/>
            <a:ext cx="583619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能够理解方法定义的参数和返回值含义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6" name="TextBox 128"/>
          <p:cNvSpPr txBox="1"/>
          <p:nvPr/>
        </p:nvSpPr>
        <p:spPr>
          <a:xfrm>
            <a:off x="2143954" y="3829001"/>
            <a:ext cx="429731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能够理解方法的调用过程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7" name="TextBox 128"/>
          <p:cNvSpPr txBox="1"/>
          <p:nvPr/>
        </p:nvSpPr>
        <p:spPr>
          <a:xfrm>
            <a:off x="2157277" y="4276788"/>
            <a:ext cx="481027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能够理解方法的三种调用形式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8" name="TextBox 128"/>
          <p:cNvSpPr txBox="1"/>
          <p:nvPr/>
        </p:nvSpPr>
        <p:spPr>
          <a:xfrm>
            <a:off x="2122452" y="4657906"/>
            <a:ext cx="481027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能够理解方法定义的注意事项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9" name="TextBox 128"/>
          <p:cNvSpPr txBox="1"/>
          <p:nvPr/>
        </p:nvSpPr>
        <p:spPr>
          <a:xfrm>
            <a:off x="2143954" y="5088582"/>
            <a:ext cx="429731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能够理解方法重载的概念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独立完成用方法求出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之间的数字之和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2.8 day04_15_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的累加和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方法的练习：求出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之间的数字之和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27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独立用方法打印指定次数的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2.9 day04_16_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打印指定次数的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方法的练习：打印指定次数的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44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4221088"/>
            <a:ext cx="9110599" cy="1688066"/>
            <a:chOff x="525732" y="1231409"/>
            <a:chExt cx="9110599" cy="176554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1916" y="1231409"/>
              <a:ext cx="1723549" cy="482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方法的重载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219507" y="1791204"/>
              <a:ext cx="7416824" cy="830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6" y="1268760"/>
              <a:ext cx="6912577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6137" y="2714762"/>
            <a:ext cx="2159719" cy="820891"/>
            <a:chOff x="525732" y="3835020"/>
            <a:chExt cx="2159719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406079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方法的使用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161319" y="4602429"/>
            <a:ext cx="7416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day04_17_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方法的注意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事项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day04_18_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方法重载的基本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day04_19_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方法重载的注意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事项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day04_20_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重载练习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四种不同参数类型的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day04_21_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重载练习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判断方法的正确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day04_22_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重载练习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实现重载的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6137" y="1381062"/>
            <a:ext cx="820891" cy="820891"/>
          </a:xfrm>
          <a:prstGeom prst="rect">
            <a:avLst/>
          </a:prstGeom>
          <a:solidFill>
            <a:srgbClr val="F472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3288" y="1695706"/>
            <a:ext cx="164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开发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工具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IDEA</a:t>
            </a:r>
            <a:endParaRPr lang="id-ID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能够理解定义方法时的注意事项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day04_17_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方法的注意事项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定义方法的注意事项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86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独立使用方法的重载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day04_18_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方法重载的基本使用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方法的重载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59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能够理解方法重载的注意事项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day04_19_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方法重载的注意事项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方法重载的注意事项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57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独立定义四种不同参数类型的方法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day04_20_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四种不同参数类型的方法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方法重载的练习：四种不同参数类型的方法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24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独立判断出方法是否是重载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day04_21_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判断方法的正确重载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判断方法是否是重载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6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独立完成重载的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day04_22_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实现重载的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方法的重载：重载的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64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339752" y="2425357"/>
            <a:ext cx="258344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集成开发工具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IDEA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339752" y="3666370"/>
            <a:ext cx="173250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方法的重载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3082252"/>
            <a:ext cx="275842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方法的参数和返回值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8963" y="1559859"/>
            <a:ext cx="9110599" cy="1688066"/>
            <a:chOff x="525732" y="1231409"/>
            <a:chExt cx="9110599" cy="176554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1916" y="1231409"/>
              <a:ext cx="2127570" cy="482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开发工具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IDEA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219507" y="1791204"/>
              <a:ext cx="7416824" cy="830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6" y="1268760"/>
              <a:ext cx="6912577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6137" y="4725144"/>
            <a:ext cx="2159719" cy="820891"/>
            <a:chOff x="525732" y="3835020"/>
            <a:chExt cx="2159719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406079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方法的重载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995147" y="1873266"/>
            <a:ext cx="7416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day04_01_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day04_02_IntelliJ-IDEA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day04_03_IDEA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的项目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day04_04_IDEA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day04_05_IDEA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day04_06_IDEA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1.7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day04_07_IDEA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的项目关闭打开与模块导入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0966" y="3541961"/>
            <a:ext cx="820891" cy="820891"/>
          </a:xfrm>
          <a:prstGeom prst="rect">
            <a:avLst/>
          </a:prstGeom>
          <a:solidFill>
            <a:srgbClr val="F472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9547" y="37677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方法的使用</a:t>
            </a:r>
            <a:endParaRPr lang="id-ID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开发工具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day04_01_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集成开发工具的介绍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3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独立安装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day04_02_IntelliJ-IDEA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工具的安装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86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中的项目结构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day04_03_IDEA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的项目结构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项目的组成结构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71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中编写入门案例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day04_04_IDEA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中编写入门案例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9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day04_05_IDEA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中的基本设置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04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18139</TotalTime>
  <Words>1319</Words>
  <Application>Microsoft Office PowerPoint</Application>
  <PresentationFormat>全屏显示(4:3)</PresentationFormat>
  <Paragraphs>326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Windows</cp:lastModifiedBy>
  <cp:revision>2124</cp:revision>
  <dcterms:created xsi:type="dcterms:W3CDTF">2015-06-29T07:19:00Z</dcterms:created>
  <dcterms:modified xsi:type="dcterms:W3CDTF">2018-05-03T07:48:28Z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