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regular.fntdata"/><Relationship Id="rId10" Type="http://schemas.openxmlformats.org/officeDocument/2006/relationships/slide" Target="slides/slide5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06b2c9c2e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06b2c9c2e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6b2c9c2e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06b2c9c2e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06b2c9c2e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06b2c9c2e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03f363b2a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03f363b2a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Robotic Processing Automation Solution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3217575" y="2242850"/>
            <a:ext cx="4639800" cy="41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300"/>
              <a:t>Automatic Email Generation</a:t>
            </a:r>
            <a:endParaRPr i="1" sz="2300"/>
          </a:p>
        </p:txBody>
      </p:sp>
      <p:pic>
        <p:nvPicPr>
          <p:cNvPr id="74" name="Google Shape;7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465975"/>
            <a:ext cx="4160477" cy="218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type="title"/>
          </p:nvPr>
        </p:nvSpPr>
        <p:spPr>
          <a:xfrm>
            <a:off x="2354800" y="475575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 of RPA Solution</a:t>
            </a:r>
            <a:endParaRPr/>
          </a:p>
        </p:txBody>
      </p:sp>
      <p:sp>
        <p:nvSpPr>
          <p:cNvPr id="80" name="Google Shape;80;p14"/>
          <p:cNvSpPr txBox="1"/>
          <p:nvPr>
            <p:ph idx="1" type="body"/>
          </p:nvPr>
        </p:nvSpPr>
        <p:spPr>
          <a:xfrm>
            <a:off x="163350" y="1035225"/>
            <a:ext cx="88173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i="1" lang="en"/>
              <a:t>This RPA solution aims to automatically generate &amp; send defined emails through Google Chrome &amp; gmail to defined recipients. </a:t>
            </a:r>
            <a:endParaRPr i="1"/>
          </a:p>
        </p:txBody>
      </p:sp>
      <p:sp>
        <p:nvSpPr>
          <p:cNvPr id="81" name="Google Shape;81;p14"/>
          <p:cNvSpPr/>
          <p:nvPr/>
        </p:nvSpPr>
        <p:spPr>
          <a:xfrm>
            <a:off x="163350" y="1926425"/>
            <a:ext cx="1575600" cy="5985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Launch Gmail through google chrome</a:t>
            </a:r>
            <a:endParaRPr sz="1100"/>
          </a:p>
        </p:txBody>
      </p:sp>
      <p:sp>
        <p:nvSpPr>
          <p:cNvPr id="82" name="Google Shape;82;p14"/>
          <p:cNvSpPr/>
          <p:nvPr/>
        </p:nvSpPr>
        <p:spPr>
          <a:xfrm>
            <a:off x="1867475" y="2096825"/>
            <a:ext cx="583200" cy="25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4"/>
          <p:cNvSpPr/>
          <p:nvPr/>
        </p:nvSpPr>
        <p:spPr>
          <a:xfrm>
            <a:off x="2579200" y="1973250"/>
            <a:ext cx="1575600" cy="5985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Choose account &amp; sign in </a:t>
            </a:r>
            <a:endParaRPr sz="1100"/>
          </a:p>
        </p:txBody>
      </p:sp>
      <p:sp>
        <p:nvSpPr>
          <p:cNvPr id="84" name="Google Shape;84;p14"/>
          <p:cNvSpPr/>
          <p:nvPr/>
        </p:nvSpPr>
        <p:spPr>
          <a:xfrm>
            <a:off x="4283325" y="2096825"/>
            <a:ext cx="583200" cy="25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4"/>
          <p:cNvSpPr/>
          <p:nvPr/>
        </p:nvSpPr>
        <p:spPr>
          <a:xfrm>
            <a:off x="5038500" y="1973250"/>
            <a:ext cx="1575600" cy="5985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Compose new email</a:t>
            </a:r>
            <a:endParaRPr sz="1100"/>
          </a:p>
        </p:txBody>
      </p:sp>
      <p:sp>
        <p:nvSpPr>
          <p:cNvPr id="86" name="Google Shape;86;p14"/>
          <p:cNvSpPr/>
          <p:nvPr/>
        </p:nvSpPr>
        <p:spPr>
          <a:xfrm>
            <a:off x="6739175" y="2143650"/>
            <a:ext cx="583200" cy="25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4"/>
          <p:cNvSpPr/>
          <p:nvPr/>
        </p:nvSpPr>
        <p:spPr>
          <a:xfrm>
            <a:off x="7497800" y="1973250"/>
            <a:ext cx="1575600" cy="5985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Enter subjects &amp; </a:t>
            </a:r>
            <a:r>
              <a:rPr lang="en" sz="1100"/>
              <a:t>recipients</a:t>
            </a:r>
            <a:r>
              <a:rPr lang="en" sz="1100"/>
              <a:t> </a:t>
            </a:r>
            <a:endParaRPr sz="1100"/>
          </a:p>
        </p:txBody>
      </p:sp>
      <p:sp>
        <p:nvSpPr>
          <p:cNvPr id="88" name="Google Shape;88;p14"/>
          <p:cNvSpPr/>
          <p:nvPr/>
        </p:nvSpPr>
        <p:spPr>
          <a:xfrm rot="5400000">
            <a:off x="8072375" y="2855250"/>
            <a:ext cx="583200" cy="25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4"/>
          <p:cNvSpPr/>
          <p:nvPr/>
        </p:nvSpPr>
        <p:spPr>
          <a:xfrm>
            <a:off x="7497800" y="3434025"/>
            <a:ext cx="1575600" cy="5985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Enter predefined email body &amp; attachments</a:t>
            </a:r>
            <a:endParaRPr sz="1100"/>
          </a:p>
        </p:txBody>
      </p:sp>
      <p:sp>
        <p:nvSpPr>
          <p:cNvPr id="90" name="Google Shape;90;p14"/>
          <p:cNvSpPr/>
          <p:nvPr/>
        </p:nvSpPr>
        <p:spPr>
          <a:xfrm rot="10800000">
            <a:off x="6739175" y="3604425"/>
            <a:ext cx="583200" cy="25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4"/>
          <p:cNvSpPr/>
          <p:nvPr/>
        </p:nvSpPr>
        <p:spPr>
          <a:xfrm>
            <a:off x="5038500" y="3434025"/>
            <a:ext cx="1575600" cy="5985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Send email</a:t>
            </a:r>
            <a:endParaRPr sz="1100"/>
          </a:p>
        </p:txBody>
      </p:sp>
      <p:sp>
        <p:nvSpPr>
          <p:cNvPr id="92" name="Google Shape;92;p14"/>
          <p:cNvSpPr/>
          <p:nvPr/>
        </p:nvSpPr>
        <p:spPr>
          <a:xfrm rot="10800000">
            <a:off x="4330225" y="3604425"/>
            <a:ext cx="583200" cy="25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/>
          <p:nvPr/>
        </p:nvSpPr>
        <p:spPr>
          <a:xfrm rot="10800000">
            <a:off x="1832200" y="3604425"/>
            <a:ext cx="583200" cy="25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4"/>
          <p:cNvSpPr/>
          <p:nvPr/>
        </p:nvSpPr>
        <p:spPr>
          <a:xfrm>
            <a:off x="2629550" y="3434025"/>
            <a:ext cx="1575600" cy="5985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Logout of account</a:t>
            </a:r>
            <a:endParaRPr sz="1100"/>
          </a:p>
        </p:txBody>
      </p:sp>
      <p:sp>
        <p:nvSpPr>
          <p:cNvPr id="95" name="Google Shape;95;p14"/>
          <p:cNvSpPr/>
          <p:nvPr/>
        </p:nvSpPr>
        <p:spPr>
          <a:xfrm>
            <a:off x="115500" y="3434025"/>
            <a:ext cx="1575600" cy="5985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Terminate browser</a:t>
            </a:r>
            <a:endParaRPr sz="1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CCCCC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Studio 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311700" y="1152475"/>
            <a:ext cx="4483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Launch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Choose account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Enter </a:t>
            </a:r>
            <a:r>
              <a:rPr lang="en"/>
              <a:t>password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Compose new email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Subjects &amp; </a:t>
            </a:r>
            <a:r>
              <a:rPr lang="en"/>
              <a:t>recipients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Write email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Click send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Sign out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Close program </a:t>
            </a:r>
            <a:endParaRPr/>
          </a:p>
        </p:txBody>
      </p:sp>
      <p:pic>
        <p:nvPicPr>
          <p:cNvPr id="102" name="Google Shape;102;p15"/>
          <p:cNvPicPr preferRelativeResize="0"/>
          <p:nvPr/>
        </p:nvPicPr>
        <p:blipFill rotWithShape="1">
          <a:blip r:embed="rId3">
            <a:alphaModFix/>
          </a:blip>
          <a:srcRect b="33214" l="34123" r="42348" t="33576"/>
          <a:stretch/>
        </p:blipFill>
        <p:spPr>
          <a:xfrm>
            <a:off x="3423700" y="2860838"/>
            <a:ext cx="2151326" cy="170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5"/>
          <p:cNvPicPr preferRelativeResize="0"/>
          <p:nvPr/>
        </p:nvPicPr>
        <p:blipFill rotWithShape="1">
          <a:blip r:embed="rId4">
            <a:alphaModFix/>
          </a:blip>
          <a:srcRect b="30107" l="25401" r="49030" t="24881"/>
          <a:stretch/>
        </p:blipFill>
        <p:spPr>
          <a:xfrm>
            <a:off x="5032450" y="858125"/>
            <a:ext cx="1876301" cy="1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5"/>
          <p:cNvPicPr preferRelativeResize="0"/>
          <p:nvPr/>
        </p:nvPicPr>
        <p:blipFill rotWithShape="1">
          <a:blip r:embed="rId5">
            <a:alphaModFix/>
          </a:blip>
          <a:srcRect b="43398" l="60665" r="16269" t="21801"/>
          <a:stretch/>
        </p:blipFill>
        <p:spPr>
          <a:xfrm>
            <a:off x="6519500" y="2839275"/>
            <a:ext cx="2063376" cy="1751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332250" y="2166700"/>
            <a:ext cx="33495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Process </a:t>
            </a:r>
            <a:endParaRPr/>
          </a:p>
        </p:txBody>
      </p:sp>
      <p:pic>
        <p:nvPicPr>
          <p:cNvPr id="110" name="Google Shape;110;p16"/>
          <p:cNvPicPr preferRelativeResize="0"/>
          <p:nvPr/>
        </p:nvPicPr>
        <p:blipFill rotWithShape="1">
          <a:blip r:embed="rId3">
            <a:alphaModFix/>
          </a:blip>
          <a:srcRect b="23407" l="30321" r="40600" t="25046"/>
          <a:stretch/>
        </p:blipFill>
        <p:spPr>
          <a:xfrm>
            <a:off x="4015050" y="530250"/>
            <a:ext cx="4094674" cy="4082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in Action </a:t>
            </a:r>
            <a:endParaRPr/>
          </a:p>
        </p:txBody>
      </p:sp>
      <p:pic>
        <p:nvPicPr>
          <p:cNvPr id="116" name="Google Shape;116;p17"/>
          <p:cNvPicPr preferRelativeResize="0"/>
          <p:nvPr/>
        </p:nvPicPr>
        <p:blipFill rotWithShape="1">
          <a:blip r:embed="rId3">
            <a:alphaModFix/>
          </a:blip>
          <a:srcRect b="8231" l="6296" r="34137" t="0"/>
          <a:stretch/>
        </p:blipFill>
        <p:spPr>
          <a:xfrm>
            <a:off x="320825" y="1629275"/>
            <a:ext cx="2445667" cy="211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7"/>
          <p:cNvPicPr preferRelativeResize="0"/>
          <p:nvPr/>
        </p:nvPicPr>
        <p:blipFill rotWithShape="1">
          <a:blip r:embed="rId4">
            <a:alphaModFix/>
          </a:blip>
          <a:srcRect b="5159" l="6775" r="34303" t="0"/>
          <a:stretch/>
        </p:blipFill>
        <p:spPr>
          <a:xfrm>
            <a:off x="3333300" y="1629275"/>
            <a:ext cx="2340701" cy="211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7"/>
          <p:cNvPicPr preferRelativeResize="0"/>
          <p:nvPr/>
        </p:nvPicPr>
        <p:blipFill rotWithShape="1">
          <a:blip r:embed="rId5">
            <a:alphaModFix/>
          </a:blip>
          <a:srcRect b="6375" l="6192" r="33977" t="0"/>
          <a:stretch/>
        </p:blipFill>
        <p:spPr>
          <a:xfrm>
            <a:off x="6314024" y="1620375"/>
            <a:ext cx="2407824" cy="211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