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3CDC95-934B-0398-F471-D11378D2F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783D27-3B36-8910-1681-86C5ECB82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EDF6720-E445-6560-7AEC-55F994579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D4C2-F380-45B5-A563-2C186CE5A1B8}" type="datetimeFigureOut">
              <a:rPr lang="pl-PL" smtClean="0"/>
              <a:t>08.01.2025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91A67C3-09CF-F956-F312-42634B80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DCC542-05A5-9092-2D31-DDFCBAE9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AD63-3CEE-47C8-AD75-BD1DA25784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160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046AB7-F822-D6C4-8740-5637D5C1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B75C74B-CB80-124C-1AEE-F8648DE0A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D2148C7-4735-75E9-1FC9-3DFF7A2B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D4C2-F380-45B5-A563-2C186CE5A1B8}" type="datetimeFigureOut">
              <a:rPr lang="pl-PL" smtClean="0"/>
              <a:t>08.01.2025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DB96EA0-D642-E844-E637-C41A9892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9CF85E-7A94-2214-6076-A0F1D02F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AD63-3CEE-47C8-AD75-BD1DA25784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479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1D80EDB-2B70-EF86-C83F-DF17FDA32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ADE88A4-1E39-ED93-6733-5C5AB91B5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534A078-D001-5CE2-4A8A-75DE9239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D4C2-F380-45B5-A563-2C186CE5A1B8}" type="datetimeFigureOut">
              <a:rPr lang="pl-PL" smtClean="0"/>
              <a:t>08.01.2025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AE20220-1728-8EE5-1CA1-74C70194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3521A52-EDCA-0DCB-B967-1A75F03F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AD63-3CEE-47C8-AD75-BD1DA25784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342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09F408-3C75-AD6B-CC44-8728D84B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2E36BA-3A4D-1562-ED19-E584008C4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96C3D3B-6C8E-851D-C3B8-EAB29F37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D4C2-F380-45B5-A563-2C186CE5A1B8}" type="datetimeFigureOut">
              <a:rPr lang="pl-PL" smtClean="0"/>
              <a:t>08.01.2025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999DA0-9A03-6CE1-655C-5E3295A8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F220915-6285-ACCF-0C4D-9454B83E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AD63-3CEE-47C8-AD75-BD1DA25784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944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D122D0-1B49-BDBB-2775-B4219462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72CD48C-76B0-010A-DE94-15DA428C1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6271D72-7333-EEFB-942B-062A4CE1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D4C2-F380-45B5-A563-2C186CE5A1B8}" type="datetimeFigureOut">
              <a:rPr lang="pl-PL" smtClean="0"/>
              <a:t>08.01.2025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F315ABC-48B6-139D-75FD-C23E9136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35F4CF0-F821-8ACC-2C79-36AD5C4FD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AD63-3CEE-47C8-AD75-BD1DA25784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651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270F6A-C832-8D73-9F3F-AA125245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EA466A-DC99-AFF8-BB3A-EFF0084B5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737AD13-282A-4A89-F5AC-675F982E2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E62EB0E-2F5D-61B2-75AC-30E5BBAA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D4C2-F380-45B5-A563-2C186CE5A1B8}" type="datetimeFigureOut">
              <a:rPr lang="pl-PL" smtClean="0"/>
              <a:t>08.01.2025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0BCFEAF-49C0-8B60-8339-0EFF2F1D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FF4994A-3AE3-C83E-ADD3-2C325CC57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AD63-3CEE-47C8-AD75-BD1DA25784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630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521EC8-B175-8E7B-0ABD-F91AF312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0689D5D-574B-B7D5-00D8-F17BE4929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0C2B1E9-B701-E0EC-5D9B-F59FD1B6A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2AF00E0-1D01-E704-B979-92CBDEB64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972A945-E09E-A3F2-B514-B9F20B867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DF84FFB-F85E-056F-03AF-058DACFB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D4C2-F380-45B5-A563-2C186CE5A1B8}" type="datetimeFigureOut">
              <a:rPr lang="pl-PL" smtClean="0"/>
              <a:t>08.01.2025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852CE4F-4A57-8856-6F5D-C8AA23DA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7FDBAA4-EE9A-88E2-3B84-903C1B6A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AD63-3CEE-47C8-AD75-BD1DA25784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727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2D4753-2C11-1235-80AA-34BE24F5E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855743C-8235-C06F-4F06-00ABAEFD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D4C2-F380-45B5-A563-2C186CE5A1B8}" type="datetimeFigureOut">
              <a:rPr lang="pl-PL" smtClean="0"/>
              <a:t>08.01.2025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B76C66C-EC36-6FA8-26DA-37A437A9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EACFBCB-DA6F-0267-89F9-45A9A035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AD63-3CEE-47C8-AD75-BD1DA25784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709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F05712B-23CC-E04D-78EE-7A052F4E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D4C2-F380-45B5-A563-2C186CE5A1B8}" type="datetimeFigureOut">
              <a:rPr lang="pl-PL" smtClean="0"/>
              <a:t>08.01.2025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1235F70-1974-AE44-0FAE-C9D87CE9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96E3164-948A-BC27-F6A9-AEE29DF3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AD63-3CEE-47C8-AD75-BD1DA25784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347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1B70C5-617C-93FF-624E-0DD3D391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B11FF2-9949-AFF7-0C85-7296AFA6E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256B3FD-8672-591F-6546-5D2FCC2D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D34FB98-47EE-CC83-F53F-19E93467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D4C2-F380-45B5-A563-2C186CE5A1B8}" type="datetimeFigureOut">
              <a:rPr lang="pl-PL" smtClean="0"/>
              <a:t>08.01.2025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C4C9354-29E2-FFF5-82C6-8991675F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BB0A0A4-F4C2-9F5F-0A8F-4ADD07F8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AD63-3CEE-47C8-AD75-BD1DA25784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16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0DCC05-46AB-CC58-5E50-E2D6C100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62D86A6-ED5C-9B72-9837-C434F24F1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7B4F07B-0B7B-6D55-88CA-FECD69DD5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CE141FB-B812-DF48-69A6-196A306B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AD4C2-F380-45B5-A563-2C186CE5A1B8}" type="datetimeFigureOut">
              <a:rPr lang="pl-PL" smtClean="0"/>
              <a:t>08.01.2025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980691E-3BCB-03CA-B4EE-04040C7C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35C6F10-36EE-B550-1DD4-7EDC8F74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AD63-3CEE-47C8-AD75-BD1DA25784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260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F90B7F1-5FE2-E195-E9DB-CD0F406F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C86E191-8DD2-B322-1DAA-8D6132CD9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06031B8-F9D3-0546-97CB-DCC95E1D3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3AD4C2-F380-45B5-A563-2C186CE5A1B8}" type="datetimeFigureOut">
              <a:rPr lang="pl-PL" smtClean="0"/>
              <a:t>08.01.2025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6BE468D-2D25-A09A-DC5B-30E32AE48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1B7728E-29D9-4CB9-2111-727BB0A1D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77AD63-3CEE-47C8-AD75-BD1DA257844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132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4063616-272A-7692-0388-D59D517BD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pl-PL" sz="5600">
                <a:solidFill>
                  <a:srgbClr val="FFFFFF"/>
                </a:solidFill>
              </a:rPr>
              <a:t>Porównanie technologii mobilnych dla CayCompass (aplikacji Royal Caribbean Group)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4F22032-D2FE-1D07-34F0-37583E9A6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pl-PL" sz="2000">
                <a:solidFill>
                  <a:srgbClr val="FFFFFF"/>
                </a:solidFill>
              </a:rPr>
              <a:t>Mikołaj Kubś 272662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76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CAD5C11-0DA8-AAF1-A2BF-DB5EC589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l-PL" sz="6200">
                <a:solidFill>
                  <a:srgbClr val="FFFFFF"/>
                </a:solidFill>
              </a:rPr>
              <a:t>Technologie natywne – Kotlin i Swift</a:t>
            </a:r>
          </a:p>
        </p:txBody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A45326-3C1D-239A-66E1-D8EEA1F2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Technologia natywna oznacza technologię stworzoną tylko pod konkretną platformę. Dla Androida jest to Kotlin (oraz Java, ale jest to coraz mniej popularne), a dla iOS – Swift.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Zalety:</a:t>
            </a:r>
          </a:p>
          <a:p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Najlepsza wydajność i optymalizacja</a:t>
            </a:r>
          </a:p>
          <a:p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Pełny dostęp do funkcji urządzeń</a:t>
            </a:r>
          </a:p>
          <a:p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Stabilność i długoterminowe wsparcie</a:t>
            </a:r>
          </a:p>
          <a:p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Największa pewność w spełnieniu </a:t>
            </a:r>
            <a:r>
              <a:rPr lang="pl-PL" sz="2000" dirty="0" err="1">
                <a:solidFill>
                  <a:schemeClr val="tx1">
                    <a:alpha val="80000"/>
                  </a:schemeClr>
                </a:solidFill>
              </a:rPr>
              <a:t>guidelines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 platformy</a:t>
            </a:r>
          </a:p>
          <a:p>
            <a:pPr marL="0" indent="0">
              <a:buNone/>
            </a:pP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Wady:</a:t>
            </a:r>
          </a:p>
          <a:p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Wyższe koszty i czasochłonność z racji utrzymania dwóch zespołów programistów i testerów, żeby wspierać wszystkich użytkowników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80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28AF3CB-87BB-3A41-204C-9B5105CA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l-PL" sz="8000">
                <a:solidFill>
                  <a:srgbClr val="FFFFFF"/>
                </a:solidFill>
              </a:rPr>
              <a:t>Flutter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52A3A17-2B96-D73A-B660-BF0B56AFD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Zalety:</a:t>
            </a:r>
          </a:p>
          <a:p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Jedna baza kodu dla Androida i iOS </a:t>
            </a:r>
          </a:p>
          <a:p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Szybki czas tworzenia aplikacji dzięki wbudowanemu Hot Reload</a:t>
            </a:r>
          </a:p>
          <a:p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Atrakcyjny interfejs i animacje dzięki wbudowanemu silnikowi renderowania</a:t>
            </a:r>
          </a:p>
          <a:p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Niewielki próg wejścia</a:t>
            </a:r>
          </a:p>
          <a:p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Wydajność najbardziej podobna do natywnych rozwiązań </a:t>
            </a:r>
          </a:p>
          <a:p>
            <a:pPr marL="0" indent="0">
              <a:buNone/>
            </a:pPr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Wady:</a:t>
            </a:r>
          </a:p>
          <a:p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Aplikacja jest cięższa</a:t>
            </a:r>
          </a:p>
          <a:p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Mniej gotowych bibliotek</a:t>
            </a:r>
          </a:p>
          <a:p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Dart to dość mało znany język (ale nie jest trudny do nauczenia się)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63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AD6F38-E408-A745-0F13-1A6EEF9D3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9247EA-2D79-50C4-0143-C7382F573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l-PL" sz="8000">
                <a:solidFill>
                  <a:srgbClr val="FFFFFF"/>
                </a:solidFill>
              </a:rPr>
              <a:t>React Native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E82964-F3E2-8D27-7F67-7C013966B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Zalety:</a:t>
            </a:r>
          </a:p>
          <a:p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Jeden kod źródłowy dla Androida i iOS</a:t>
            </a:r>
          </a:p>
          <a:p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Bogaty ekosystem bibliotek</a:t>
            </a:r>
          </a:p>
          <a:p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Możliwość integracji z natywnymi komponentami</a:t>
            </a:r>
          </a:p>
          <a:p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Duża popularność React’a i JavaScript’u</a:t>
            </a:r>
          </a:p>
          <a:p>
            <a:pPr marL="0" indent="0">
              <a:buNone/>
            </a:pPr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Wady:</a:t>
            </a:r>
          </a:p>
          <a:p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Ograniczona wydajność</a:t>
            </a:r>
          </a:p>
          <a:p>
            <a:r>
              <a:rPr lang="pl-PL" sz="2000">
                <a:solidFill>
                  <a:schemeClr val="tx1">
                    <a:alpha val="80000"/>
                  </a:schemeClr>
                </a:solidFill>
              </a:rPr>
              <a:t>Złożone funkcje natywne mogą wymagać napisania modułów natywnych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9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1B6377-4557-49B6-4478-0726CE59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pl-PL" sz="3200"/>
              <a:t>Rekomendacja dla CayCompass: Flutter</a:t>
            </a:r>
          </a:p>
        </p:txBody>
      </p:sp>
      <p:pic>
        <p:nvPicPr>
          <p:cNvPr id="5" name="Picture 4" descr="Urządzenie przenośne z aplikacjami">
            <a:extLst>
              <a:ext uri="{FF2B5EF4-FFF2-40B4-BE49-F238E27FC236}">
                <a16:creationId xmlns:a16="http://schemas.microsoft.com/office/drawing/2014/main" id="{99162C72-9E6C-AC30-F2EA-229EC30E7F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660" r="9089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B935DB-B8AE-792D-E613-76383A63F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400" dirty="0"/>
              <a:t>Aplikacja nie jest na tyle skomplikowana, aby wymagać wielu natywnych funkcji urządzenia. Ponieważ utrzymanie dwóch zespołów programistów jest kosztowne i wydłuża czas </a:t>
            </a:r>
            <a:r>
              <a:rPr lang="pl-PL" sz="1400" dirty="0" err="1"/>
              <a:t>developmentu</a:t>
            </a:r>
            <a:r>
              <a:rPr lang="pl-PL" sz="1400" dirty="0"/>
              <a:t>, Kotlin oraz Swift odpadają. </a:t>
            </a:r>
          </a:p>
          <a:p>
            <a:pPr marL="0" indent="0">
              <a:buNone/>
            </a:pPr>
            <a:r>
              <a:rPr lang="pl-PL" sz="1400" dirty="0" err="1"/>
              <a:t>Flutter</a:t>
            </a:r>
            <a:r>
              <a:rPr lang="pl-PL" sz="1400" dirty="0"/>
              <a:t> ma ładne animacje oraz działa szybko, dzięki czemu wszyscy użytkownicy mogą mieć takie same, płynne doświadczenie. Wybór między </a:t>
            </a:r>
            <a:r>
              <a:rPr lang="pl-PL" sz="1400" dirty="0" err="1"/>
              <a:t>React</a:t>
            </a:r>
            <a:r>
              <a:rPr lang="pl-PL" sz="1400" dirty="0"/>
              <a:t> Native a </a:t>
            </a:r>
            <a:r>
              <a:rPr lang="pl-PL" sz="1400" dirty="0" err="1"/>
              <a:t>Flutter</a:t>
            </a:r>
            <a:r>
              <a:rPr lang="pl-PL" sz="1400" dirty="0"/>
              <a:t> był trudny, ponieważ oba to dobre technologie. Ale skoro jest potrzeba stworzenia przejrzystej i interaktywnej mapy wyspy, we </a:t>
            </a:r>
            <a:r>
              <a:rPr lang="pl-PL" sz="1400" dirty="0" err="1"/>
              <a:t>Flutterze</a:t>
            </a:r>
            <a:r>
              <a:rPr lang="pl-PL" sz="1400" dirty="0"/>
              <a:t> z jego własnym silnikiem </a:t>
            </a:r>
            <a:r>
              <a:rPr lang="pl-PL" sz="1400" dirty="0" err="1"/>
              <a:t>renderowania</a:t>
            </a:r>
            <a:r>
              <a:rPr lang="pl-PL" sz="1400" dirty="0"/>
              <a:t> będzie to prostsze. </a:t>
            </a:r>
          </a:p>
          <a:p>
            <a:pPr marL="0" indent="0">
              <a:buNone/>
            </a:pPr>
            <a:r>
              <a:rPr lang="pl-PL" sz="1400" dirty="0" err="1"/>
              <a:t>Flutter</a:t>
            </a:r>
            <a:r>
              <a:rPr lang="pl-PL" sz="1400" dirty="0"/>
              <a:t> ma minusy – mniejsza pula doświadczonych pracowników i trochę większy rozmiar aplikacji. Ale ma też wiele dobrych rozwiązań (architektura </a:t>
            </a:r>
            <a:r>
              <a:rPr lang="pl-PL" sz="1400" dirty="0" err="1"/>
              <a:t>bloc</a:t>
            </a:r>
            <a:r>
              <a:rPr lang="pl-PL" sz="1400" dirty="0"/>
              <a:t> czy </a:t>
            </a:r>
            <a:r>
              <a:rPr lang="pl-PL" sz="1400" dirty="0" err="1"/>
              <a:t>secure</a:t>
            </a:r>
            <a:r>
              <a:rPr lang="pl-PL" sz="1400" dirty="0"/>
              <a:t> </a:t>
            </a:r>
            <a:r>
              <a:rPr lang="pl-PL" sz="1400" dirty="0" err="1"/>
              <a:t>storage</a:t>
            </a:r>
            <a:r>
              <a:rPr lang="pl-PL" sz="1400" dirty="0"/>
              <a:t>), jest też statycznie typowany, co jest bezpieczniejsze. Ma także bardzo dobry Hot </a:t>
            </a:r>
            <a:r>
              <a:rPr lang="pl-PL" sz="1400" dirty="0" err="1"/>
              <a:t>Reload</a:t>
            </a:r>
            <a:r>
              <a:rPr lang="pl-PL" sz="1400" dirty="0"/>
              <a:t> oraz </a:t>
            </a:r>
            <a:r>
              <a:rPr lang="pl-PL" sz="1400" dirty="0" err="1"/>
              <a:t>DevTools</a:t>
            </a:r>
            <a:r>
              <a:rPr lang="pl-PL" sz="1400" dirty="0"/>
              <a:t>. Ma też dobre wsparcie dla zapisywania danych lokalnie, co przyda się na wyspie, gdzie nie wszędzie może być zasięg.</a:t>
            </a:r>
          </a:p>
        </p:txBody>
      </p:sp>
    </p:spTree>
    <p:extLst>
      <p:ext uri="{BB962C8B-B14F-4D97-AF65-F5344CB8AC3E}">
        <p14:creationId xmlns:p14="http://schemas.microsoft.com/office/powerpoint/2010/main" val="208970216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346</Words>
  <Application>Microsoft Office PowerPoint</Application>
  <PresentationFormat>Panoramiczny</PresentationFormat>
  <Paragraphs>35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Motyw pakietu Office</vt:lpstr>
      <vt:lpstr>Porównanie technologii mobilnych dla CayCompass (aplikacji Royal Caribbean Group)</vt:lpstr>
      <vt:lpstr>Technologie natywne – Kotlin i Swift</vt:lpstr>
      <vt:lpstr>Flutter</vt:lpstr>
      <vt:lpstr>React Native</vt:lpstr>
      <vt:lpstr>Rekomendacja dla CayCompass: Flutter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Mikołaj Kubś (272662)</dc:creator>
  <cp:lastModifiedBy>Mikołaj Kubś (272662)</cp:lastModifiedBy>
  <cp:revision>5</cp:revision>
  <dcterms:created xsi:type="dcterms:W3CDTF">2025-01-07T14:57:54Z</dcterms:created>
  <dcterms:modified xsi:type="dcterms:W3CDTF">2025-01-08T14:48:08Z</dcterms:modified>
</cp:coreProperties>
</file>