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6E1CD0-B608-4E5B-B2C7-AF988004AB9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481E18-8C4C-4D62-8B08-35E66C1EB8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3/2/2022 6:45:55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Airlines Total" id="2" name="slide2">
            <a:extLst>
              <a:ext uri="{FF2B5EF4-FFF2-40B4-BE49-F238E27FC236}">
                <a16:creationId xmlns:a16="http://schemas.microsoft.com/office/drawing/2014/main" id="{15800D30-31BC-4001-B862-41414FFCA8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20" y="0"/>
            <a:ext cx="3143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est Airports Map" id="3" name="slide3">
            <a:extLst>
              <a:ext uri="{FF2B5EF4-FFF2-40B4-BE49-F238E27FC236}">
                <a16:creationId xmlns:a16="http://schemas.microsoft.com/office/drawing/2014/main" id="{2F685098-E252-4481-8341-253B8688D0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5" y="0"/>
            <a:ext cx="10879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ncellation Reasons Total" id="4" name="slide4">
            <a:extLst>
              <a:ext uri="{FF2B5EF4-FFF2-40B4-BE49-F238E27FC236}">
                <a16:creationId xmlns:a16="http://schemas.microsoft.com/office/drawing/2014/main" id="{4D242A95-43BF-42E8-B53A-0977EB189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319212"/>
            <a:ext cx="29527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ncellations Breakdown Airline" id="5" name="slide5">
            <a:extLst>
              <a:ext uri="{FF2B5EF4-FFF2-40B4-BE49-F238E27FC236}">
                <a16:creationId xmlns:a16="http://schemas.microsoft.com/office/drawing/2014/main" id="{B5988AAF-9798-4E5E-AA85-FA0E0284EC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73" y="0"/>
            <a:ext cx="7316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D3FA0A26-8D46-45B0-8600-C4297A1D38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2022-03-03T01:45:58Z</dcterms:created>
  <dcterms:modified xsi:type="dcterms:W3CDTF">2022-03-03T01:45:58Z</dcterms:modified>
</cp:coreProperties>
</file>