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3E4811-D818-4705-B7C8-B0C7DC4055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E2F250-F0C0-4E66-ADC6-90ED380E7C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3/2/2022 11:55:59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D2B3DCC-2C36-4A9D-BF5B-B61A6A261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2022-03-02T18:55:59Z</dcterms:created>
  <dcterms:modified xsi:type="dcterms:W3CDTF">2022-03-02T18:55:59Z</dcterms:modified>
</cp:coreProperties>
</file>