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55407" y="0"/>
            <a:ext cx="2235868" cy="2647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로그인</a:t>
            </a:r>
            <a:endParaRPr lang="ko-KR" altLang="en-US" sz="1200"/>
          </a:p>
        </p:txBody>
      </p:sp>
      <p:sp>
        <p:nvSpPr>
          <p:cNvPr id="5" name=""/>
          <p:cNvSpPr/>
          <p:nvPr/>
        </p:nvSpPr>
        <p:spPr>
          <a:xfrm>
            <a:off x="2050381" y="1243263"/>
            <a:ext cx="7208921" cy="4371473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2697079" y="2416342"/>
            <a:ext cx="932447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아이디</a:t>
            </a: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2707105" y="3247473"/>
            <a:ext cx="932447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비번</a:t>
            </a: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4010526" y="2416342"/>
            <a:ext cx="3920290" cy="3630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3990472" y="3247473"/>
            <a:ext cx="3920290" cy="3630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3629526" y="1594184"/>
            <a:ext cx="3148264" cy="3660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채팅방 제목</a:t>
            </a: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2907631" y="4130842"/>
            <a:ext cx="1714500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아디</a:t>
            </a:r>
            <a:r>
              <a:rPr lang="en-US" altLang="ko-KR"/>
              <a:t>/</a:t>
            </a:r>
            <a:r>
              <a:rPr lang="ko-KR" altLang="en-US"/>
              <a:t>비번 찾기</a:t>
            </a: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5654842" y="4120814"/>
            <a:ext cx="1714500" cy="3635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회원가입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"/>
          <p:cNvSpPr/>
          <p:nvPr/>
        </p:nvSpPr>
        <p:spPr>
          <a:xfrm>
            <a:off x="2391275" y="1210414"/>
            <a:ext cx="6531553" cy="340490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155407" y="0"/>
            <a:ext cx="2235868" cy="2647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어드민 페이지</a:t>
            </a:r>
            <a:endParaRPr lang="ko-KR" altLang="en-US" sz="1200"/>
          </a:p>
        </p:txBody>
      </p:sp>
      <p:sp>
        <p:nvSpPr>
          <p:cNvPr id="5" name=""/>
          <p:cNvSpPr/>
          <p:nvPr/>
        </p:nvSpPr>
        <p:spPr>
          <a:xfrm>
            <a:off x="2050381" y="264795"/>
            <a:ext cx="7208921" cy="534994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2391275" y="569990"/>
            <a:ext cx="6248067" cy="36606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회원목록</a:t>
            </a: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7544802" y="3770897"/>
            <a:ext cx="1714500" cy="3635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전송</a:t>
            </a: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7544802" y="4842387"/>
            <a:ext cx="1239707" cy="3658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작성완료</a:t>
            </a:r>
            <a:endParaRPr lang="ko-KR" altLang="en-US"/>
          </a:p>
        </p:txBody>
      </p:sp>
      <p:sp>
        <p:nvSpPr>
          <p:cNvPr id="21" name=""/>
          <p:cNvSpPr/>
          <p:nvPr/>
        </p:nvSpPr>
        <p:spPr>
          <a:xfrm>
            <a:off x="2551535" y="1051631"/>
            <a:ext cx="6206613" cy="344129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2823163" y="1210414"/>
            <a:ext cx="1936157" cy="3634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회원 이름</a:t>
            </a:r>
            <a:endParaRPr lang="ko-KR" altLang="en-US"/>
          </a:p>
        </p:txBody>
      </p:sp>
      <p:sp>
        <p:nvSpPr>
          <p:cNvPr id="22" name=""/>
          <p:cNvSpPr txBox="1"/>
          <p:nvPr/>
        </p:nvSpPr>
        <p:spPr>
          <a:xfrm>
            <a:off x="2551535" y="4903839"/>
            <a:ext cx="1239707" cy="3658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취소</a:t>
            </a:r>
            <a:endParaRPr lang="ko-KR" altLang="en-US"/>
          </a:p>
        </p:txBody>
      </p:sp>
      <p:sp>
        <p:nvSpPr>
          <p:cNvPr id="23" name=""/>
          <p:cNvSpPr txBox="1"/>
          <p:nvPr/>
        </p:nvSpPr>
        <p:spPr>
          <a:xfrm>
            <a:off x="2823163" y="1896623"/>
            <a:ext cx="1936157" cy="3634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20</a:t>
            </a:r>
            <a:r>
              <a:rPr lang="ko-KR" altLang="en-US"/>
              <a:t>개씩만 보이기</a:t>
            </a:r>
            <a:endParaRPr lang="ko-KR" altLang="en-US"/>
          </a:p>
        </p:txBody>
      </p:sp>
      <p:sp>
        <p:nvSpPr>
          <p:cNvPr id="24" name=""/>
          <p:cNvSpPr txBox="1"/>
          <p:nvPr/>
        </p:nvSpPr>
        <p:spPr>
          <a:xfrm>
            <a:off x="6465895" y="1210414"/>
            <a:ext cx="1936157" cy="3634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탈퇴</a:t>
            </a:r>
            <a:r>
              <a:rPr lang="en-US" altLang="ko-KR"/>
              <a:t>/</a:t>
            </a:r>
            <a:r>
              <a:rPr lang="ko-KR" altLang="en-US"/>
              <a:t>휴면</a:t>
            </a:r>
            <a:r>
              <a:rPr lang="en-US" altLang="ko-KR"/>
              <a:t>/</a:t>
            </a:r>
            <a:r>
              <a:rPr lang="ko-KR" altLang="en-US"/>
              <a:t>해제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55407" y="0"/>
            <a:ext cx="2235868" cy="2647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회원가입</a:t>
            </a:r>
            <a:endParaRPr lang="ko-KR" altLang="en-US" sz="1200"/>
          </a:p>
        </p:txBody>
      </p:sp>
      <p:sp>
        <p:nvSpPr>
          <p:cNvPr id="5" name=""/>
          <p:cNvSpPr/>
          <p:nvPr/>
        </p:nvSpPr>
        <p:spPr>
          <a:xfrm>
            <a:off x="2050381" y="264795"/>
            <a:ext cx="7208921" cy="534994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2697079" y="1351447"/>
            <a:ext cx="932447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아이디</a:t>
            </a: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2707105" y="2182578"/>
            <a:ext cx="932447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비번</a:t>
            </a: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4010525" y="1351447"/>
            <a:ext cx="2978032" cy="3630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3990472" y="2182578"/>
            <a:ext cx="2998085" cy="3630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4221078" y="569990"/>
            <a:ext cx="3148264" cy="3660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회원가입</a:t>
            </a: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2782302" y="4704656"/>
            <a:ext cx="1714500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회원가입</a:t>
            </a: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5654842" y="4704656"/>
            <a:ext cx="1714500" cy="3635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취소</a:t>
            </a:r>
            <a:endParaRPr lang="ko-KR" altLang="en-US"/>
          </a:p>
        </p:txBody>
      </p:sp>
      <p:sp>
        <p:nvSpPr>
          <p:cNvPr id="13" name=""/>
          <p:cNvSpPr txBox="1"/>
          <p:nvPr/>
        </p:nvSpPr>
        <p:spPr>
          <a:xfrm>
            <a:off x="7514509" y="1351447"/>
            <a:ext cx="1106129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아디중복</a:t>
            </a: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>
            <a:off x="2697078" y="2758239"/>
            <a:ext cx="932447" cy="3640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닉네임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2707105" y="3589371"/>
            <a:ext cx="932447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이메일</a:t>
            </a:r>
            <a:endParaRPr lang="ko-KR" altLang="en-US"/>
          </a:p>
        </p:txBody>
      </p:sp>
      <p:sp>
        <p:nvSpPr>
          <p:cNvPr id="16" name=""/>
          <p:cNvSpPr/>
          <p:nvPr/>
        </p:nvSpPr>
        <p:spPr>
          <a:xfrm>
            <a:off x="4010525" y="2758239"/>
            <a:ext cx="2978032" cy="3630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3990472" y="3589371"/>
            <a:ext cx="2998085" cy="3630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55407" y="0"/>
            <a:ext cx="2235868" cy="2647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정보수정</a:t>
            </a:r>
            <a:endParaRPr lang="ko-KR" altLang="en-US" sz="1200"/>
          </a:p>
        </p:txBody>
      </p:sp>
      <p:sp>
        <p:nvSpPr>
          <p:cNvPr id="5" name=""/>
          <p:cNvSpPr/>
          <p:nvPr/>
        </p:nvSpPr>
        <p:spPr>
          <a:xfrm>
            <a:off x="2050381" y="264795"/>
            <a:ext cx="7208921" cy="534994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2697079" y="1351447"/>
            <a:ext cx="932447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아이디</a:t>
            </a: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2707105" y="2182578"/>
            <a:ext cx="932447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비번</a:t>
            </a: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4010525" y="1351447"/>
            <a:ext cx="2978032" cy="3630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3990472" y="2182578"/>
            <a:ext cx="2998085" cy="3630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4221078" y="569990"/>
            <a:ext cx="3148264" cy="3660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정보수정</a:t>
            </a: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2772275" y="4883868"/>
            <a:ext cx="1714500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회원가입</a:t>
            </a: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7369342" y="4887842"/>
            <a:ext cx="1714500" cy="3635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취소</a:t>
            </a: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>
            <a:off x="2697078" y="2758239"/>
            <a:ext cx="932447" cy="3640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닉네임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2707105" y="3589371"/>
            <a:ext cx="932447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이메일</a:t>
            </a:r>
            <a:endParaRPr lang="ko-KR" altLang="en-US"/>
          </a:p>
        </p:txBody>
      </p:sp>
      <p:sp>
        <p:nvSpPr>
          <p:cNvPr id="16" name=""/>
          <p:cNvSpPr/>
          <p:nvPr/>
        </p:nvSpPr>
        <p:spPr>
          <a:xfrm>
            <a:off x="4010525" y="2758239"/>
            <a:ext cx="2978032" cy="3630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3990472" y="3589371"/>
            <a:ext cx="2998085" cy="3630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8" name=""/>
          <p:cNvSpPr txBox="1"/>
          <p:nvPr/>
        </p:nvSpPr>
        <p:spPr>
          <a:xfrm>
            <a:off x="4349750" y="1351447"/>
            <a:ext cx="2027903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고정</a:t>
            </a:r>
            <a:endParaRPr lang="ko-KR" altLang="en-US"/>
          </a:p>
        </p:txBody>
      </p:sp>
      <p:sp>
        <p:nvSpPr>
          <p:cNvPr id="19" name=""/>
          <p:cNvSpPr txBox="1"/>
          <p:nvPr/>
        </p:nvSpPr>
        <p:spPr>
          <a:xfrm>
            <a:off x="4909283" y="4886182"/>
            <a:ext cx="1771853" cy="3607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회원 탈퇴</a:t>
            </a:r>
            <a:r>
              <a:rPr lang="en-US" altLang="ko-KR"/>
              <a:t>(</a:t>
            </a:r>
            <a:r>
              <a:rPr lang="ko-KR" altLang="en-US"/>
              <a:t>경고</a:t>
            </a:r>
            <a:r>
              <a:rPr lang="en-US" altLang="ko-KR"/>
              <a:t>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55407" y="0"/>
            <a:ext cx="2235868" cy="2647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아이디 찾기</a:t>
            </a:r>
            <a:endParaRPr lang="ko-KR" altLang="en-US" sz="1200"/>
          </a:p>
        </p:txBody>
      </p:sp>
      <p:sp>
        <p:nvSpPr>
          <p:cNvPr id="5" name=""/>
          <p:cNvSpPr/>
          <p:nvPr/>
        </p:nvSpPr>
        <p:spPr>
          <a:xfrm>
            <a:off x="2050381" y="264795"/>
            <a:ext cx="7208921" cy="249244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2697079" y="1351447"/>
            <a:ext cx="932447" cy="63737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이메일 입력</a:t>
            </a: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4010525" y="1351447"/>
            <a:ext cx="2978032" cy="3630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4221078" y="569990"/>
            <a:ext cx="3148264" cy="3660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아이디 찾기</a:t>
            </a: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3519722" y="2267076"/>
            <a:ext cx="1714500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확인</a:t>
            </a: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6392262" y="2267076"/>
            <a:ext cx="1714500" cy="3635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취소</a:t>
            </a:r>
            <a:endParaRPr lang="ko-KR" altLang="en-US"/>
          </a:p>
        </p:txBody>
      </p:sp>
      <p:sp>
        <p:nvSpPr>
          <p:cNvPr id="18" name=""/>
          <p:cNvSpPr txBox="1"/>
          <p:nvPr/>
        </p:nvSpPr>
        <p:spPr>
          <a:xfrm>
            <a:off x="288551" y="3666612"/>
            <a:ext cx="2235868" cy="2653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비밀번호 찾기</a:t>
            </a:r>
            <a:endParaRPr lang="ko-KR" altLang="en-US" sz="1200"/>
          </a:p>
        </p:txBody>
      </p:sp>
      <p:sp>
        <p:nvSpPr>
          <p:cNvPr id="19" name=""/>
          <p:cNvSpPr/>
          <p:nvPr/>
        </p:nvSpPr>
        <p:spPr>
          <a:xfrm>
            <a:off x="2183527" y="3931407"/>
            <a:ext cx="7208921" cy="249244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2852378" y="4602664"/>
            <a:ext cx="932447" cy="63737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이메일 입력</a:t>
            </a:r>
            <a:endParaRPr lang="ko-KR" altLang="en-US"/>
          </a:p>
        </p:txBody>
      </p:sp>
      <p:sp>
        <p:nvSpPr>
          <p:cNvPr id="21" name=""/>
          <p:cNvSpPr/>
          <p:nvPr/>
        </p:nvSpPr>
        <p:spPr>
          <a:xfrm>
            <a:off x="4165825" y="4602664"/>
            <a:ext cx="2978032" cy="3630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2" name=""/>
          <p:cNvSpPr txBox="1"/>
          <p:nvPr/>
        </p:nvSpPr>
        <p:spPr>
          <a:xfrm>
            <a:off x="4354223" y="4236603"/>
            <a:ext cx="3148264" cy="3660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비밀번호 찾기</a:t>
            </a:r>
            <a:endParaRPr lang="ko-KR" altLang="en-US"/>
          </a:p>
        </p:txBody>
      </p:sp>
      <p:sp>
        <p:nvSpPr>
          <p:cNvPr id="23" name=""/>
          <p:cNvSpPr txBox="1"/>
          <p:nvPr/>
        </p:nvSpPr>
        <p:spPr>
          <a:xfrm>
            <a:off x="3652868" y="5933689"/>
            <a:ext cx="1714500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확인</a:t>
            </a:r>
            <a:endParaRPr lang="ko-KR" altLang="en-US"/>
          </a:p>
        </p:txBody>
      </p:sp>
      <p:sp>
        <p:nvSpPr>
          <p:cNvPr id="24" name=""/>
          <p:cNvSpPr txBox="1"/>
          <p:nvPr/>
        </p:nvSpPr>
        <p:spPr>
          <a:xfrm>
            <a:off x="6525407" y="5933689"/>
            <a:ext cx="1714500" cy="3635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취소</a:t>
            </a:r>
            <a:endParaRPr lang="ko-KR" altLang="en-US"/>
          </a:p>
        </p:txBody>
      </p:sp>
      <p:sp>
        <p:nvSpPr>
          <p:cNvPr id="25" name=""/>
          <p:cNvSpPr txBox="1"/>
          <p:nvPr/>
        </p:nvSpPr>
        <p:spPr>
          <a:xfrm>
            <a:off x="2907631" y="5296316"/>
            <a:ext cx="932447" cy="63585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아이디입력</a:t>
            </a:r>
            <a:endParaRPr lang="ko-KR" altLang="en-US"/>
          </a:p>
        </p:txBody>
      </p:sp>
      <p:sp>
        <p:nvSpPr>
          <p:cNvPr id="26" name=""/>
          <p:cNvSpPr/>
          <p:nvPr/>
        </p:nvSpPr>
        <p:spPr>
          <a:xfrm>
            <a:off x="4165825" y="5296316"/>
            <a:ext cx="2978032" cy="3630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55407" y="0"/>
            <a:ext cx="2235868" cy="2647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홈</a:t>
            </a:r>
            <a:endParaRPr lang="ko-KR" altLang="en-US" sz="1200"/>
          </a:p>
        </p:txBody>
      </p:sp>
      <p:sp>
        <p:nvSpPr>
          <p:cNvPr id="5" name=""/>
          <p:cNvSpPr/>
          <p:nvPr/>
        </p:nvSpPr>
        <p:spPr>
          <a:xfrm>
            <a:off x="2050381" y="638989"/>
            <a:ext cx="7208921" cy="6327683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2697079" y="2416342"/>
            <a:ext cx="932447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아이디</a:t>
            </a: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2707105" y="3247473"/>
            <a:ext cx="932447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비번</a:t>
            </a: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4297300" y="2282440"/>
            <a:ext cx="3920290" cy="3630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4297300" y="2283433"/>
            <a:ext cx="3920290" cy="390676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4937960" y="988585"/>
            <a:ext cx="3148264" cy="3660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채팅방 목록</a:t>
            </a: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5400195" y="6490962"/>
            <a:ext cx="1714500" cy="36703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페이지 목록</a:t>
            </a: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2050381" y="638989"/>
            <a:ext cx="1940091" cy="632768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>
            <a:off x="2260396" y="988585"/>
            <a:ext cx="1504485" cy="3620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정보수정</a:t>
            </a:r>
            <a:endParaRPr lang="ko-KR" altLang="en-US"/>
          </a:p>
        </p:txBody>
      </p:sp>
      <p:cxnSp>
        <p:nvCxnSpPr>
          <p:cNvPr id="15" name=""/>
          <p:cNvCxnSpPr/>
          <p:nvPr/>
        </p:nvCxnSpPr>
        <p:spPr>
          <a:xfrm>
            <a:off x="2050381" y="1605935"/>
            <a:ext cx="194009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"/>
          <p:cNvSpPr txBox="1"/>
          <p:nvPr/>
        </p:nvSpPr>
        <p:spPr>
          <a:xfrm>
            <a:off x="2155388" y="1920601"/>
            <a:ext cx="1504485" cy="3634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공지사항</a:t>
            </a:r>
            <a:endParaRPr lang="ko-KR" altLang="en-US"/>
          </a:p>
        </p:txBody>
      </p:sp>
      <p:sp>
        <p:nvSpPr>
          <p:cNvPr id="17" name=""/>
          <p:cNvSpPr txBox="1"/>
          <p:nvPr/>
        </p:nvSpPr>
        <p:spPr>
          <a:xfrm>
            <a:off x="2135067" y="2417335"/>
            <a:ext cx="1504485" cy="3620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일반게시판</a:t>
            </a:r>
            <a:endParaRPr lang="ko-KR" altLang="en-US"/>
          </a:p>
        </p:txBody>
      </p:sp>
      <p:sp>
        <p:nvSpPr>
          <p:cNvPr id="18" name=""/>
          <p:cNvSpPr txBox="1"/>
          <p:nvPr/>
        </p:nvSpPr>
        <p:spPr>
          <a:xfrm>
            <a:off x="2125041" y="2885413"/>
            <a:ext cx="1504485" cy="3620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Q&amp;A</a:t>
            </a:r>
            <a:endParaRPr lang="en-US" altLang="ko-KR"/>
          </a:p>
        </p:txBody>
      </p:sp>
      <p:sp>
        <p:nvSpPr>
          <p:cNvPr id="19" name=""/>
          <p:cNvSpPr txBox="1"/>
          <p:nvPr/>
        </p:nvSpPr>
        <p:spPr>
          <a:xfrm>
            <a:off x="5117896" y="2933038"/>
            <a:ext cx="1884516" cy="63693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10</a:t>
            </a:r>
            <a:r>
              <a:rPr lang="ko-KR" altLang="en-US"/>
              <a:t>개만 목록 보이기</a:t>
            </a: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5153742" y="3658151"/>
            <a:ext cx="1884516" cy="3594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인원수 보이기</a:t>
            </a: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5153742" y="4236815"/>
            <a:ext cx="1884516" cy="3618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제목 보이기</a:t>
            </a:r>
            <a:endParaRPr lang="ko-KR" altLang="en-US"/>
          </a:p>
        </p:txBody>
      </p:sp>
      <p:sp>
        <p:nvSpPr>
          <p:cNvPr id="23" name=""/>
          <p:cNvSpPr txBox="1"/>
          <p:nvPr/>
        </p:nvSpPr>
        <p:spPr>
          <a:xfrm>
            <a:off x="4297300" y="1605935"/>
            <a:ext cx="3012369" cy="3638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채팅방 제목</a:t>
            </a:r>
            <a:r>
              <a:rPr lang="en-US" altLang="ko-KR"/>
              <a:t>(</a:t>
            </a:r>
            <a:r>
              <a:rPr lang="ko-KR" altLang="en-US"/>
              <a:t>생성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24" name=""/>
          <p:cNvSpPr txBox="1"/>
          <p:nvPr/>
        </p:nvSpPr>
        <p:spPr>
          <a:xfrm>
            <a:off x="7596444" y="1605935"/>
            <a:ext cx="870564" cy="3638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생성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55407" y="0"/>
            <a:ext cx="2235868" cy="2647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공지사항</a:t>
            </a:r>
            <a:r>
              <a:rPr lang="en-US" altLang="ko-KR" sz="1200"/>
              <a:t>/</a:t>
            </a:r>
            <a:r>
              <a:rPr lang="ko-KR" altLang="en-US" sz="1200"/>
              <a:t>일반게시판</a:t>
            </a:r>
            <a:endParaRPr lang="ko-KR" altLang="en-US" sz="1200"/>
          </a:p>
        </p:txBody>
      </p:sp>
      <p:sp>
        <p:nvSpPr>
          <p:cNvPr id="5" name=""/>
          <p:cNvSpPr/>
          <p:nvPr/>
        </p:nvSpPr>
        <p:spPr>
          <a:xfrm>
            <a:off x="2050381" y="638989"/>
            <a:ext cx="7208921" cy="6327683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2697079" y="2416342"/>
            <a:ext cx="932447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아이디</a:t>
            </a: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2707105" y="3247473"/>
            <a:ext cx="932447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비번</a:t>
            </a: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4297300" y="1663315"/>
            <a:ext cx="3920290" cy="3630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4297300" y="1664308"/>
            <a:ext cx="3920290" cy="390676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4937960" y="988585"/>
            <a:ext cx="3148264" cy="3660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게시글 검색</a:t>
            </a: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5400195" y="6490962"/>
            <a:ext cx="1714500" cy="36703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페이지 목록</a:t>
            </a: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2050381" y="638989"/>
            <a:ext cx="1940091" cy="632768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>
            <a:off x="2260396" y="988585"/>
            <a:ext cx="1504485" cy="3620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정보수정</a:t>
            </a:r>
            <a:endParaRPr lang="ko-KR" altLang="en-US"/>
          </a:p>
        </p:txBody>
      </p:sp>
      <p:cxnSp>
        <p:nvCxnSpPr>
          <p:cNvPr id="15" name=""/>
          <p:cNvCxnSpPr/>
          <p:nvPr/>
        </p:nvCxnSpPr>
        <p:spPr>
          <a:xfrm>
            <a:off x="2050381" y="1605935"/>
            <a:ext cx="194009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"/>
          <p:cNvSpPr txBox="1"/>
          <p:nvPr/>
        </p:nvSpPr>
        <p:spPr>
          <a:xfrm>
            <a:off x="2155388" y="1920601"/>
            <a:ext cx="1504485" cy="3634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공지사항</a:t>
            </a:r>
            <a:endParaRPr lang="ko-KR" altLang="en-US"/>
          </a:p>
        </p:txBody>
      </p:sp>
      <p:sp>
        <p:nvSpPr>
          <p:cNvPr id="17" name=""/>
          <p:cNvSpPr txBox="1"/>
          <p:nvPr/>
        </p:nvSpPr>
        <p:spPr>
          <a:xfrm>
            <a:off x="2135067" y="2417335"/>
            <a:ext cx="1504485" cy="3620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일반게시판</a:t>
            </a:r>
            <a:endParaRPr lang="ko-KR" altLang="en-US"/>
          </a:p>
        </p:txBody>
      </p:sp>
      <p:sp>
        <p:nvSpPr>
          <p:cNvPr id="18" name=""/>
          <p:cNvSpPr txBox="1"/>
          <p:nvPr/>
        </p:nvSpPr>
        <p:spPr>
          <a:xfrm>
            <a:off x="2125041" y="2885413"/>
            <a:ext cx="1504485" cy="3620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Q&amp;A</a:t>
            </a:r>
            <a:endParaRPr lang="en-US" altLang="ko-KR"/>
          </a:p>
        </p:txBody>
      </p:sp>
      <p:sp>
        <p:nvSpPr>
          <p:cNvPr id="19" name=""/>
          <p:cNvSpPr txBox="1"/>
          <p:nvPr/>
        </p:nvSpPr>
        <p:spPr>
          <a:xfrm>
            <a:off x="5117896" y="2313913"/>
            <a:ext cx="1884516" cy="63693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10</a:t>
            </a:r>
            <a:r>
              <a:rPr lang="ko-KR" altLang="en-US"/>
              <a:t>개만 목록 보이기</a:t>
            </a: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5153742" y="3039026"/>
            <a:ext cx="1884516" cy="3594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생성일</a:t>
            </a: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5153742" y="3617690"/>
            <a:ext cx="1884516" cy="3618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제목 보이기</a:t>
            </a:r>
            <a:endParaRPr lang="ko-KR" altLang="en-US"/>
          </a:p>
        </p:txBody>
      </p:sp>
      <p:sp>
        <p:nvSpPr>
          <p:cNvPr id="24" name=""/>
          <p:cNvSpPr txBox="1"/>
          <p:nvPr/>
        </p:nvSpPr>
        <p:spPr>
          <a:xfrm>
            <a:off x="7903702" y="6309044"/>
            <a:ext cx="870564" cy="64230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생성</a:t>
            </a:r>
            <a:r>
              <a:rPr lang="en-US" altLang="ko-KR"/>
              <a:t>(</a:t>
            </a:r>
            <a:r>
              <a:rPr lang="ko-KR" altLang="en-US"/>
              <a:t>일반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25" name=""/>
          <p:cNvSpPr txBox="1"/>
          <p:nvPr/>
        </p:nvSpPr>
        <p:spPr>
          <a:xfrm>
            <a:off x="8086224" y="963634"/>
            <a:ext cx="870564" cy="35843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검색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55407" y="0"/>
            <a:ext cx="2235868" cy="2647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공지사항</a:t>
            </a:r>
            <a:r>
              <a:rPr lang="en-US" altLang="ko-KR" sz="1200"/>
              <a:t>/</a:t>
            </a:r>
            <a:r>
              <a:rPr lang="ko-KR" altLang="en-US" sz="1200"/>
              <a:t>게시글 확인</a:t>
            </a:r>
            <a:endParaRPr lang="ko-KR" altLang="en-US" sz="1200"/>
          </a:p>
        </p:txBody>
      </p:sp>
      <p:sp>
        <p:nvSpPr>
          <p:cNvPr id="5" name=""/>
          <p:cNvSpPr/>
          <p:nvPr/>
        </p:nvSpPr>
        <p:spPr>
          <a:xfrm>
            <a:off x="2050381" y="638989"/>
            <a:ext cx="7208921" cy="6327683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2697079" y="2416342"/>
            <a:ext cx="932447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아이디</a:t>
            </a: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2707105" y="3247473"/>
            <a:ext cx="932447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비번</a:t>
            </a: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4297300" y="1663315"/>
            <a:ext cx="3920290" cy="3630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4297300" y="1664308"/>
            <a:ext cx="3920290" cy="390676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4937960" y="988585"/>
            <a:ext cx="3148264" cy="3660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게시글 제목</a:t>
            </a: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4381500" y="5942006"/>
            <a:ext cx="1714500" cy="36703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뒤로가기</a:t>
            </a: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2050381" y="638989"/>
            <a:ext cx="1940091" cy="632768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>
            <a:off x="2260396" y="988585"/>
            <a:ext cx="1504485" cy="3620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정보수정</a:t>
            </a:r>
            <a:endParaRPr lang="ko-KR" altLang="en-US"/>
          </a:p>
        </p:txBody>
      </p:sp>
      <p:cxnSp>
        <p:nvCxnSpPr>
          <p:cNvPr id="15" name=""/>
          <p:cNvCxnSpPr/>
          <p:nvPr/>
        </p:nvCxnSpPr>
        <p:spPr>
          <a:xfrm>
            <a:off x="2050381" y="1605935"/>
            <a:ext cx="194009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"/>
          <p:cNvSpPr txBox="1"/>
          <p:nvPr/>
        </p:nvSpPr>
        <p:spPr>
          <a:xfrm>
            <a:off x="2155388" y="1920601"/>
            <a:ext cx="1504485" cy="3634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공지사항</a:t>
            </a:r>
            <a:endParaRPr lang="ko-KR" altLang="en-US"/>
          </a:p>
        </p:txBody>
      </p:sp>
      <p:sp>
        <p:nvSpPr>
          <p:cNvPr id="17" name=""/>
          <p:cNvSpPr txBox="1"/>
          <p:nvPr/>
        </p:nvSpPr>
        <p:spPr>
          <a:xfrm>
            <a:off x="2135067" y="2417335"/>
            <a:ext cx="1504485" cy="3620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일반게시판</a:t>
            </a:r>
            <a:endParaRPr lang="ko-KR" altLang="en-US"/>
          </a:p>
        </p:txBody>
      </p:sp>
      <p:sp>
        <p:nvSpPr>
          <p:cNvPr id="18" name=""/>
          <p:cNvSpPr txBox="1"/>
          <p:nvPr/>
        </p:nvSpPr>
        <p:spPr>
          <a:xfrm>
            <a:off x="2125041" y="2885413"/>
            <a:ext cx="1504485" cy="3620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Q&amp;A</a:t>
            </a:r>
            <a:endParaRPr lang="en-US" altLang="ko-KR"/>
          </a:p>
        </p:txBody>
      </p:sp>
      <p:sp>
        <p:nvSpPr>
          <p:cNvPr id="20" name=""/>
          <p:cNvSpPr txBox="1"/>
          <p:nvPr/>
        </p:nvSpPr>
        <p:spPr>
          <a:xfrm>
            <a:off x="4372929" y="1954419"/>
            <a:ext cx="1884516" cy="3582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생성일	작성자</a:t>
            </a: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5153742" y="3617690"/>
            <a:ext cx="1884516" cy="3618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내용 보이기</a:t>
            </a:r>
            <a:endParaRPr lang="ko-KR" altLang="en-US"/>
          </a:p>
        </p:txBody>
      </p:sp>
      <p:sp>
        <p:nvSpPr>
          <p:cNvPr id="24" name=""/>
          <p:cNvSpPr txBox="1"/>
          <p:nvPr/>
        </p:nvSpPr>
        <p:spPr>
          <a:xfrm>
            <a:off x="7347026" y="5942006"/>
            <a:ext cx="870564" cy="64230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수정</a:t>
            </a:r>
            <a:r>
              <a:rPr lang="en-US" altLang="ko-KR"/>
              <a:t>(</a:t>
            </a:r>
            <a:r>
              <a:rPr lang="ko-KR" altLang="en-US"/>
              <a:t>일반</a:t>
            </a:r>
            <a:r>
              <a:rPr lang="en-US" altLang="ko-KR"/>
              <a:t>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55407" y="0"/>
            <a:ext cx="2235868" cy="2647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게시글 확인</a:t>
            </a:r>
            <a:endParaRPr lang="ko-KR" altLang="en-US" sz="1200"/>
          </a:p>
        </p:txBody>
      </p:sp>
      <p:sp>
        <p:nvSpPr>
          <p:cNvPr id="5" name=""/>
          <p:cNvSpPr/>
          <p:nvPr/>
        </p:nvSpPr>
        <p:spPr>
          <a:xfrm>
            <a:off x="2050381" y="264795"/>
            <a:ext cx="7208921" cy="534994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2316078" y="1169920"/>
            <a:ext cx="932447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닉네임</a:t>
            </a: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2391275" y="529022"/>
            <a:ext cx="3148264" cy="3660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게시글 제목</a:t>
            </a: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2391275" y="1876139"/>
            <a:ext cx="5153527" cy="189475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9" name=""/>
          <p:cNvSpPr txBox="1"/>
          <p:nvPr/>
        </p:nvSpPr>
        <p:spPr>
          <a:xfrm>
            <a:off x="3630172" y="1169920"/>
            <a:ext cx="1684314" cy="3699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작성일</a:t>
            </a:r>
            <a:endParaRPr lang="ko-KR" altLang="en-US"/>
          </a:p>
        </p:txBody>
      </p:sp>
      <p:sp>
        <p:nvSpPr>
          <p:cNvPr id="22" name=""/>
          <p:cNvSpPr txBox="1"/>
          <p:nvPr/>
        </p:nvSpPr>
        <p:spPr>
          <a:xfrm>
            <a:off x="3855225" y="2453540"/>
            <a:ext cx="1684314" cy="3699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내용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"/>
          <p:cNvSpPr/>
          <p:nvPr/>
        </p:nvSpPr>
        <p:spPr>
          <a:xfrm>
            <a:off x="2391275" y="1210414"/>
            <a:ext cx="6531553" cy="340490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155407" y="0"/>
            <a:ext cx="2235868" cy="2647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게시판 생성</a:t>
            </a:r>
            <a:r>
              <a:rPr lang="en-US" altLang="ko-KR" sz="1200"/>
              <a:t>/Q&amp;A</a:t>
            </a:r>
            <a:endParaRPr lang="en-US" altLang="ko-KR" sz="1200"/>
          </a:p>
        </p:txBody>
      </p:sp>
      <p:sp>
        <p:nvSpPr>
          <p:cNvPr id="5" name=""/>
          <p:cNvSpPr/>
          <p:nvPr/>
        </p:nvSpPr>
        <p:spPr>
          <a:xfrm>
            <a:off x="2050381" y="264795"/>
            <a:ext cx="7208921" cy="534994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2391275" y="569990"/>
            <a:ext cx="6248067" cy="36606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채팅방 제목</a:t>
            </a:r>
            <a:r>
              <a:rPr lang="en-US" altLang="ko-KR"/>
              <a:t>/Q&amp;A</a:t>
            </a:r>
            <a:endParaRPr lang="en-US" altLang="ko-KR"/>
          </a:p>
        </p:txBody>
      </p:sp>
      <p:sp>
        <p:nvSpPr>
          <p:cNvPr id="12" name=""/>
          <p:cNvSpPr txBox="1"/>
          <p:nvPr/>
        </p:nvSpPr>
        <p:spPr>
          <a:xfrm>
            <a:off x="7544802" y="3770897"/>
            <a:ext cx="1714500" cy="3635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전송</a:t>
            </a: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2551535" y="4842387"/>
            <a:ext cx="1239707" cy="3658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작성완료</a:t>
            </a:r>
            <a:endParaRPr lang="ko-KR" altLang="en-US"/>
          </a:p>
        </p:txBody>
      </p:sp>
      <p:sp>
        <p:nvSpPr>
          <p:cNvPr id="21" name=""/>
          <p:cNvSpPr/>
          <p:nvPr/>
        </p:nvSpPr>
        <p:spPr>
          <a:xfrm>
            <a:off x="2551535" y="1051631"/>
            <a:ext cx="6206613" cy="344129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5163553" y="2073029"/>
            <a:ext cx="932447" cy="36391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내용</a:t>
            </a:r>
            <a:endParaRPr lang="ko-KR" altLang="en-US"/>
          </a:p>
        </p:txBody>
      </p:sp>
      <p:sp>
        <p:nvSpPr>
          <p:cNvPr id="22" name=""/>
          <p:cNvSpPr txBox="1"/>
          <p:nvPr/>
        </p:nvSpPr>
        <p:spPr>
          <a:xfrm>
            <a:off x="7399635" y="4842387"/>
            <a:ext cx="1239707" cy="3658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취소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127</ep:Words>
  <ep:PresentationFormat>화면 슬라이드 쇼(4:3)</ep:PresentationFormat>
  <ep:Paragraphs>95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2022-12-05T08:36:58.406</dcterms:created>
  <dc:creator>KOSA</dc:creator>
  <cp:lastModifiedBy>KOSA</cp:lastModifiedBy>
  <dcterms:modified xsi:type="dcterms:W3CDTF">2022-12-09T10:28:16.603</dcterms:modified>
  <cp:revision>10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