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0" r:id="rId1"/>
  </p:sldMasterIdLst>
  <p:sldIdLst>
    <p:sldId id="260" r:id="rId2"/>
    <p:sldId id="266" r:id="rId3"/>
    <p:sldId id="267" r:id="rId4"/>
    <p:sldId id="257" r:id="rId5"/>
    <p:sldId id="258" r:id="rId6"/>
    <p:sldId id="268" r:id="rId7"/>
    <p:sldId id="259" r:id="rId8"/>
    <p:sldId id="269" r:id="rId9"/>
    <p:sldId id="263" r:id="rId10"/>
    <p:sldId id="270" r:id="rId11"/>
    <p:sldId id="264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55407" y="0"/>
            <a:ext cx="2235868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홈</a:t>
            </a:r>
            <a:endParaRPr lang="ko-KR" altLang="en-US" sz="1200"/>
          </a:p>
        </p:txBody>
      </p:sp>
      <p:sp>
        <p:nvSpPr>
          <p:cNvPr id="5" name=""/>
          <p:cNvSpPr/>
          <p:nvPr/>
        </p:nvSpPr>
        <p:spPr>
          <a:xfrm>
            <a:off x="364456" y="219889"/>
            <a:ext cx="8975145" cy="632768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1011154" y="1997242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아이디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1021180" y="2828373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비번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2611375" y="1863340"/>
            <a:ext cx="3920290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2611375" y="1864333"/>
            <a:ext cx="3920290" cy="39067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2611375" y="565484"/>
            <a:ext cx="3814156" cy="3660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전체</a:t>
            </a:r>
            <a:r>
              <a:rPr lang="en-US" altLang="ko-KR"/>
              <a:t>/</a:t>
            </a:r>
            <a:r>
              <a:rPr lang="ko-KR" altLang="en-US"/>
              <a:t>식품</a:t>
            </a:r>
            <a:r>
              <a:rPr lang="en-US" altLang="ko-KR"/>
              <a:t>/</a:t>
            </a:r>
            <a:r>
              <a:rPr lang="ko-KR" altLang="en-US"/>
              <a:t>전자제품</a:t>
            </a:r>
            <a:r>
              <a:rPr lang="en-US" altLang="ko-KR"/>
              <a:t>/</a:t>
            </a:r>
            <a:r>
              <a:rPr lang="ko-KR" altLang="en-US"/>
              <a:t>의류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3714270" y="6071862"/>
            <a:ext cx="1714500" cy="36703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페이지 목록</a:t>
            </a: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364456" y="219889"/>
            <a:ext cx="1940091" cy="632768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574471" y="569485"/>
            <a:ext cx="1504485" cy="3620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DZ_shop</a:t>
            </a:r>
            <a:endParaRPr lang="en-US" altLang="ko-KR"/>
          </a:p>
        </p:txBody>
      </p:sp>
      <p:cxnSp>
        <p:nvCxnSpPr>
          <p:cNvPr id="15" name=""/>
          <p:cNvCxnSpPr/>
          <p:nvPr/>
        </p:nvCxnSpPr>
        <p:spPr>
          <a:xfrm>
            <a:off x="364456" y="1186835"/>
            <a:ext cx="194009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 txBox="1"/>
          <p:nvPr/>
        </p:nvSpPr>
        <p:spPr>
          <a:xfrm>
            <a:off x="469463" y="1501501"/>
            <a:ext cx="1504485" cy="3634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공지사항</a:t>
            </a: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449142" y="1998235"/>
            <a:ext cx="1504485" cy="3620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일반게시판</a:t>
            </a: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439116" y="2466313"/>
            <a:ext cx="1504485" cy="3620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Q&amp;A</a:t>
            </a:r>
            <a:endParaRPr lang="en-US" altLang="ko-KR"/>
          </a:p>
        </p:txBody>
      </p:sp>
      <p:sp>
        <p:nvSpPr>
          <p:cNvPr id="20" name=""/>
          <p:cNvSpPr txBox="1"/>
          <p:nvPr/>
        </p:nvSpPr>
        <p:spPr>
          <a:xfrm>
            <a:off x="3346653" y="2286566"/>
            <a:ext cx="2277091" cy="3594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개씩 총 </a:t>
            </a:r>
            <a:r>
              <a:rPr lang="en-US" altLang="ko-KR"/>
              <a:t>9</a:t>
            </a:r>
            <a:r>
              <a:rPr lang="ko-KR" altLang="en-US"/>
              <a:t>개 이미지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3346653" y="2648045"/>
            <a:ext cx="1884516" cy="9028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각 이미지에는 제목과 설명추가</a:t>
            </a:r>
            <a:r>
              <a:rPr lang="en-US" altLang="ko-KR"/>
              <a:t>,</a:t>
            </a:r>
            <a:r>
              <a:rPr lang="ko-KR" altLang="en-US"/>
              <a:t> 좋아요 수</a:t>
            </a: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2611375" y="1186835"/>
            <a:ext cx="3012369" cy="3638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검색</a:t>
            </a:r>
            <a:r>
              <a:rPr lang="en-US" altLang="ko-KR"/>
              <a:t>(</a:t>
            </a:r>
            <a:r>
              <a:rPr lang="ko-KR" altLang="en-US"/>
              <a:t>목록에 따른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24" name=""/>
          <p:cNvSpPr txBox="1"/>
          <p:nvPr/>
        </p:nvSpPr>
        <p:spPr>
          <a:xfrm>
            <a:off x="7775431" y="1073291"/>
            <a:ext cx="1034571" cy="4488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로그인 정보 또는 로그인</a:t>
            </a:r>
            <a:endParaRPr lang="ko-KR" altLang="en-US" sz="1200"/>
          </a:p>
        </p:txBody>
      </p:sp>
      <p:sp>
        <p:nvSpPr>
          <p:cNvPr id="25" name=""/>
          <p:cNvSpPr txBox="1"/>
          <p:nvPr/>
        </p:nvSpPr>
        <p:spPr>
          <a:xfrm>
            <a:off x="3346653" y="3711743"/>
            <a:ext cx="1884516" cy="3672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페이징</a:t>
            </a:r>
            <a:endParaRPr lang="ko-KR" altLang="en-US"/>
          </a:p>
        </p:txBody>
      </p:sp>
      <p:sp>
        <p:nvSpPr>
          <p:cNvPr id="26" name=""/>
          <p:cNvSpPr txBox="1"/>
          <p:nvPr/>
        </p:nvSpPr>
        <p:spPr>
          <a:xfrm>
            <a:off x="7939438" y="297731"/>
            <a:ext cx="1015648" cy="4528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로그인정보</a:t>
            </a:r>
            <a:r>
              <a:rPr lang="en-US" altLang="ko-KR" sz="1200"/>
              <a:t>|</a:t>
            </a:r>
            <a:r>
              <a:rPr lang="ko-KR" altLang="en-US" sz="1200"/>
              <a:t>로그아웃</a:t>
            </a:r>
            <a:endParaRPr lang="ko-KR" altLang="en-US" sz="1200"/>
          </a:p>
        </p:txBody>
      </p:sp>
      <p:sp>
        <p:nvSpPr>
          <p:cNvPr id="27" name=""/>
          <p:cNvSpPr txBox="1"/>
          <p:nvPr/>
        </p:nvSpPr>
        <p:spPr>
          <a:xfrm>
            <a:off x="7756508" y="1911491"/>
            <a:ext cx="1034571" cy="4488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고객님의 최근검색목록</a:t>
            </a:r>
            <a:endParaRPr lang="ko-KR" altLang="en-US" sz="1200"/>
          </a:p>
        </p:txBody>
      </p:sp>
      <p:sp>
        <p:nvSpPr>
          <p:cNvPr id="28" name=""/>
          <p:cNvSpPr txBox="1"/>
          <p:nvPr/>
        </p:nvSpPr>
        <p:spPr>
          <a:xfrm>
            <a:off x="7775431" y="2785498"/>
            <a:ext cx="1034571" cy="4510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고객들의 인기검색어</a:t>
            </a:r>
            <a:endParaRPr lang="ko-KR" altLang="en-US" sz="1200"/>
          </a:p>
        </p:txBody>
      </p:sp>
      <p:sp>
        <p:nvSpPr>
          <p:cNvPr id="29" name=""/>
          <p:cNvSpPr/>
          <p:nvPr/>
        </p:nvSpPr>
        <p:spPr>
          <a:xfrm>
            <a:off x="9505445" y="1073291"/>
            <a:ext cx="2358542" cy="1287004"/>
          </a:xfrm>
          <a:prstGeom prst="rect">
            <a:avLst/>
          </a:prstGeom>
          <a:solidFill>
            <a:srgbClr val="ffceb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0" name=""/>
          <p:cNvSpPr txBox="1"/>
          <p:nvPr/>
        </p:nvSpPr>
        <p:spPr>
          <a:xfrm>
            <a:off x="10000619" y="1368752"/>
            <a:ext cx="1564370" cy="3628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고객 님</a:t>
            </a:r>
            <a:endParaRPr lang="ko-KR" altLang="en-US"/>
          </a:p>
        </p:txBody>
      </p:sp>
      <p:sp>
        <p:nvSpPr>
          <p:cNvPr id="31" name=""/>
          <p:cNvSpPr txBox="1"/>
          <p:nvPr/>
        </p:nvSpPr>
        <p:spPr>
          <a:xfrm>
            <a:off x="9659989" y="1863340"/>
            <a:ext cx="2100548" cy="3636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장바구니</a:t>
            </a:r>
            <a:r>
              <a:rPr lang="en-US" altLang="ko-KR"/>
              <a:t>/</a:t>
            </a:r>
            <a:r>
              <a:rPr lang="ko-KR" altLang="en-US"/>
              <a:t>구매확인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55407" y="0"/>
            <a:ext cx="2235868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어드민 페이지 홈</a:t>
            </a:r>
            <a:endParaRPr lang="ko-KR" altLang="en-US" sz="1200"/>
          </a:p>
        </p:txBody>
      </p:sp>
      <p:sp>
        <p:nvSpPr>
          <p:cNvPr id="5" name=""/>
          <p:cNvSpPr/>
          <p:nvPr/>
        </p:nvSpPr>
        <p:spPr>
          <a:xfrm>
            <a:off x="2050381" y="264795"/>
            <a:ext cx="7208921" cy="53499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4244646" y="2576381"/>
            <a:ext cx="1410195" cy="36338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p>
            <a:pPr>
              <a:defRPr/>
            </a:pPr>
            <a:r>
              <a:rPr lang="ko-KR" altLang="en-US"/>
              <a:t>회원 정보</a:t>
            </a:r>
            <a:endParaRPr lang="ko-KR" altLang="en-US"/>
          </a:p>
        </p:txBody>
      </p:sp>
      <p:sp>
        <p:nvSpPr>
          <p:cNvPr id="26" name=""/>
          <p:cNvSpPr txBox="1"/>
          <p:nvPr/>
        </p:nvSpPr>
        <p:spPr>
          <a:xfrm>
            <a:off x="5654841" y="2576381"/>
            <a:ext cx="1410195" cy="36623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>
              <a:defRPr/>
            </a:pPr>
            <a:r>
              <a:rPr lang="ko-KR" altLang="en-US"/>
              <a:t>게시글 정보</a:t>
            </a: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5654841" y="2967492"/>
            <a:ext cx="1410195" cy="366230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p>
            <a:pPr>
              <a:defRPr/>
            </a:pPr>
            <a:r>
              <a:rPr lang="ko-KR" altLang="en-US"/>
              <a:t>공지사항</a:t>
            </a:r>
            <a:endParaRPr lang="ko-KR" altLang="en-US"/>
          </a:p>
        </p:txBody>
      </p:sp>
      <p:sp>
        <p:nvSpPr>
          <p:cNvPr id="28" name=""/>
          <p:cNvSpPr txBox="1"/>
          <p:nvPr/>
        </p:nvSpPr>
        <p:spPr>
          <a:xfrm>
            <a:off x="4244646" y="2967492"/>
            <a:ext cx="1410195" cy="36623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>
              <a:defRPr/>
            </a:pPr>
            <a:r>
              <a:rPr lang="ko-KR" altLang="en-US"/>
              <a:t>문의 내용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/>
          <p:nvPr/>
        </p:nvSpPr>
        <p:spPr>
          <a:xfrm>
            <a:off x="2391275" y="1210414"/>
            <a:ext cx="6531553" cy="34049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155407" y="0"/>
            <a:ext cx="2235868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어드민 페이지</a:t>
            </a:r>
            <a:r>
              <a:rPr lang="en-US" altLang="ko-KR" sz="1200"/>
              <a:t>-</a:t>
            </a:r>
            <a:r>
              <a:rPr lang="ko-KR" altLang="en-US" sz="1200"/>
              <a:t>회원정보</a:t>
            </a:r>
            <a:endParaRPr lang="ko-KR" altLang="en-US" sz="1200"/>
          </a:p>
        </p:txBody>
      </p:sp>
      <p:sp>
        <p:nvSpPr>
          <p:cNvPr id="5" name=""/>
          <p:cNvSpPr/>
          <p:nvPr/>
        </p:nvSpPr>
        <p:spPr>
          <a:xfrm>
            <a:off x="2050381" y="264795"/>
            <a:ext cx="7208921" cy="53499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2391275" y="569990"/>
            <a:ext cx="6248067" cy="36606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회원목록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7544802" y="3770897"/>
            <a:ext cx="1714500" cy="3635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전송</a:t>
            </a: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2551535" y="1051631"/>
            <a:ext cx="6206613" cy="344129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2823163" y="1210414"/>
            <a:ext cx="1936157" cy="3634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회원 이름</a:t>
            </a: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2823163" y="1896623"/>
            <a:ext cx="1936157" cy="3634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20</a:t>
            </a:r>
            <a:r>
              <a:rPr lang="ko-KR" altLang="en-US"/>
              <a:t>개씩만 보이기</a:t>
            </a: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6465895" y="1210414"/>
            <a:ext cx="1936157" cy="3634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탈퇴</a:t>
            </a:r>
            <a:r>
              <a:rPr lang="en-US" altLang="ko-KR"/>
              <a:t>/</a:t>
            </a:r>
            <a:r>
              <a:rPr lang="ko-KR" altLang="en-US"/>
              <a:t>휴면</a:t>
            </a:r>
            <a:r>
              <a:rPr lang="en-US" altLang="ko-KR"/>
              <a:t>/</a:t>
            </a:r>
            <a:r>
              <a:rPr lang="ko-KR" altLang="en-US"/>
              <a:t>해제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/>
          <p:nvPr/>
        </p:nvSpPr>
        <p:spPr>
          <a:xfrm>
            <a:off x="2391275" y="1210414"/>
            <a:ext cx="6531553" cy="34049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155407" y="0"/>
            <a:ext cx="2235868" cy="4457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어드민 페이지</a:t>
            </a:r>
            <a:r>
              <a:rPr lang="en-US" altLang="ko-KR" sz="1200"/>
              <a:t>-</a:t>
            </a:r>
            <a:r>
              <a:rPr lang="ko-KR" altLang="en-US" sz="1200"/>
              <a:t>게시글</a:t>
            </a:r>
            <a:r>
              <a:rPr lang="en-US" altLang="ko-KR" sz="1200"/>
              <a:t>/</a:t>
            </a:r>
            <a:r>
              <a:rPr lang="ko-KR" altLang="en-US" sz="1200"/>
              <a:t>공지사항 정보</a:t>
            </a:r>
            <a:endParaRPr lang="ko-KR" altLang="en-US" sz="1200"/>
          </a:p>
        </p:txBody>
      </p:sp>
      <p:sp>
        <p:nvSpPr>
          <p:cNvPr id="5" name=""/>
          <p:cNvSpPr/>
          <p:nvPr/>
        </p:nvSpPr>
        <p:spPr>
          <a:xfrm>
            <a:off x="2050381" y="264795"/>
            <a:ext cx="7208921" cy="53499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2391275" y="569990"/>
            <a:ext cx="6248067" cy="36606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게시글목록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7544802" y="3770897"/>
            <a:ext cx="1714500" cy="3635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전송</a:t>
            </a: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2551535" y="1051631"/>
            <a:ext cx="6206613" cy="344129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2823163" y="1210414"/>
            <a:ext cx="1936157" cy="3634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게시글 이름</a:t>
            </a: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2823163" y="1896623"/>
            <a:ext cx="1936157" cy="3634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20</a:t>
            </a:r>
            <a:r>
              <a:rPr lang="ko-KR" altLang="en-US"/>
              <a:t>개씩만 보이기</a:t>
            </a: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6456370" y="1210414"/>
            <a:ext cx="1936157" cy="3634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삭제</a:t>
            </a:r>
            <a:r>
              <a:rPr lang="en-US" altLang="ko-KR"/>
              <a:t>/</a:t>
            </a:r>
            <a:r>
              <a:rPr lang="ko-KR" altLang="en-US"/>
              <a:t>수정</a:t>
            </a: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7544802" y="4842387"/>
            <a:ext cx="1239707" cy="3658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작성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/>
          <p:nvPr/>
        </p:nvSpPr>
        <p:spPr>
          <a:xfrm>
            <a:off x="2391275" y="1210414"/>
            <a:ext cx="6531553" cy="34049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155407" y="0"/>
            <a:ext cx="2235868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어드민 페이지</a:t>
            </a:r>
            <a:r>
              <a:rPr lang="en-US" altLang="ko-KR" sz="1200"/>
              <a:t>-</a:t>
            </a:r>
            <a:r>
              <a:rPr lang="ko-KR" altLang="en-US" sz="1200"/>
              <a:t>게시글 작성</a:t>
            </a:r>
            <a:endParaRPr lang="ko-KR" altLang="en-US" sz="1200"/>
          </a:p>
        </p:txBody>
      </p:sp>
      <p:sp>
        <p:nvSpPr>
          <p:cNvPr id="5" name=""/>
          <p:cNvSpPr/>
          <p:nvPr/>
        </p:nvSpPr>
        <p:spPr>
          <a:xfrm>
            <a:off x="2050381" y="264795"/>
            <a:ext cx="7208921" cy="53499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2391275" y="569990"/>
            <a:ext cx="6248067" cy="36606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게시글 작성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2551535" y="4249366"/>
            <a:ext cx="1714500" cy="3659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파일 전송</a:t>
            </a: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2551535" y="4842387"/>
            <a:ext cx="1239707" cy="3658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작성완료</a:t>
            </a: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2551535" y="1583546"/>
            <a:ext cx="6206613" cy="21873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5163553" y="2073029"/>
            <a:ext cx="932447" cy="3639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내용</a:t>
            </a:r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7399635" y="4842387"/>
            <a:ext cx="1239707" cy="3658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취소</a:t>
            </a: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2505743" y="1027383"/>
            <a:ext cx="6248067" cy="36606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게시글 제목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/>
          <p:nvPr/>
        </p:nvSpPr>
        <p:spPr>
          <a:xfrm>
            <a:off x="2391275" y="1210414"/>
            <a:ext cx="6531553" cy="34049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155407" y="0"/>
            <a:ext cx="2235868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어드민 페이지</a:t>
            </a:r>
            <a:r>
              <a:rPr lang="en-US" altLang="ko-KR" sz="1200"/>
              <a:t>-QnA</a:t>
            </a:r>
            <a:r>
              <a:rPr lang="ko-KR" altLang="en-US" sz="1200"/>
              <a:t> 구현 안함</a:t>
            </a:r>
            <a:endParaRPr lang="ko-KR" altLang="en-US" sz="1200"/>
          </a:p>
        </p:txBody>
      </p:sp>
      <p:sp>
        <p:nvSpPr>
          <p:cNvPr id="5" name=""/>
          <p:cNvSpPr/>
          <p:nvPr/>
        </p:nvSpPr>
        <p:spPr>
          <a:xfrm>
            <a:off x="2050381" y="264795"/>
            <a:ext cx="7208921" cy="53499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2391275" y="569990"/>
            <a:ext cx="6248067" cy="36606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QnA</a:t>
            </a:r>
            <a:r>
              <a:rPr lang="ko-KR" altLang="en-US"/>
              <a:t>목록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7544802" y="3770897"/>
            <a:ext cx="1714500" cy="3635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전송</a:t>
            </a: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2551535" y="1051631"/>
            <a:ext cx="6206613" cy="344129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3791242" y="1680478"/>
            <a:ext cx="1936157" cy="3634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QnA</a:t>
            </a:r>
            <a:r>
              <a:rPr lang="ko-KR" altLang="en-US"/>
              <a:t> 제목</a:t>
            </a: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3791242" y="2408810"/>
            <a:ext cx="1936157" cy="3634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20</a:t>
            </a:r>
            <a:r>
              <a:rPr lang="ko-KR" altLang="en-US"/>
              <a:t>개씩만 보이기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55407" y="0"/>
            <a:ext cx="2235868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상세보기</a:t>
            </a:r>
            <a:endParaRPr lang="ko-KR" altLang="en-US" sz="1200"/>
          </a:p>
        </p:txBody>
      </p:sp>
      <p:sp>
        <p:nvSpPr>
          <p:cNvPr id="5" name=""/>
          <p:cNvSpPr/>
          <p:nvPr/>
        </p:nvSpPr>
        <p:spPr>
          <a:xfrm>
            <a:off x="1336006" y="219889"/>
            <a:ext cx="8975145" cy="632768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1982704" y="1997242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아이디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1992730" y="2828373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비번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3582925" y="1977640"/>
            <a:ext cx="3920290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3582925" y="1978633"/>
            <a:ext cx="3920290" cy="39067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3582925" y="565484"/>
            <a:ext cx="3814156" cy="3660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전체</a:t>
            </a:r>
            <a:r>
              <a:rPr lang="en-US" altLang="ko-KR"/>
              <a:t>/</a:t>
            </a:r>
            <a:r>
              <a:rPr lang="ko-KR" altLang="en-US"/>
              <a:t>식품</a:t>
            </a:r>
            <a:r>
              <a:rPr lang="en-US" altLang="ko-KR"/>
              <a:t>/</a:t>
            </a:r>
            <a:r>
              <a:rPr lang="ko-KR" altLang="en-US"/>
              <a:t>전자제품</a:t>
            </a:r>
            <a:r>
              <a:rPr lang="en-US" altLang="ko-KR"/>
              <a:t>/</a:t>
            </a:r>
            <a:r>
              <a:rPr lang="ko-KR" altLang="en-US"/>
              <a:t>의류</a:t>
            </a: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1336006" y="219889"/>
            <a:ext cx="1940091" cy="632768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1546021" y="569485"/>
            <a:ext cx="1504485" cy="3620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DZ_shop</a:t>
            </a:r>
            <a:endParaRPr lang="en-US" altLang="ko-KR"/>
          </a:p>
        </p:txBody>
      </p:sp>
      <p:cxnSp>
        <p:nvCxnSpPr>
          <p:cNvPr id="15" name=""/>
          <p:cNvCxnSpPr/>
          <p:nvPr/>
        </p:nvCxnSpPr>
        <p:spPr>
          <a:xfrm>
            <a:off x="1336006" y="1186835"/>
            <a:ext cx="194009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 txBox="1"/>
          <p:nvPr/>
        </p:nvSpPr>
        <p:spPr>
          <a:xfrm>
            <a:off x="1441013" y="1501501"/>
            <a:ext cx="1504485" cy="3634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공지사항</a:t>
            </a: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1420692" y="1998235"/>
            <a:ext cx="1504485" cy="3620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일반게시판</a:t>
            </a: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1410666" y="2466313"/>
            <a:ext cx="1504485" cy="3620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Q&amp;A</a:t>
            </a:r>
            <a:endParaRPr lang="en-US" altLang="ko-KR"/>
          </a:p>
        </p:txBody>
      </p:sp>
      <p:sp>
        <p:nvSpPr>
          <p:cNvPr id="20" name=""/>
          <p:cNvSpPr txBox="1"/>
          <p:nvPr/>
        </p:nvSpPr>
        <p:spPr>
          <a:xfrm>
            <a:off x="3971839" y="2983315"/>
            <a:ext cx="942258" cy="3594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이미지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5543070" y="2397623"/>
            <a:ext cx="1538151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설명 및 가격</a:t>
            </a: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8746981" y="1073291"/>
            <a:ext cx="1034571" cy="4488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로그인 정보 또는 로그인</a:t>
            </a:r>
            <a:endParaRPr lang="ko-KR" altLang="en-US" sz="1200"/>
          </a:p>
        </p:txBody>
      </p:sp>
      <p:sp>
        <p:nvSpPr>
          <p:cNvPr id="25" name=""/>
          <p:cNvSpPr txBox="1"/>
          <p:nvPr/>
        </p:nvSpPr>
        <p:spPr>
          <a:xfrm>
            <a:off x="5543070" y="3499873"/>
            <a:ext cx="1538151" cy="3653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구매 버튼</a:t>
            </a:r>
            <a:endParaRPr lang="en-US" altLang="ko-KR"/>
          </a:p>
        </p:txBody>
      </p:sp>
      <p:sp>
        <p:nvSpPr>
          <p:cNvPr id="27" name=""/>
          <p:cNvSpPr txBox="1"/>
          <p:nvPr/>
        </p:nvSpPr>
        <p:spPr>
          <a:xfrm>
            <a:off x="8728058" y="1911491"/>
            <a:ext cx="1034571" cy="4488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고객님의 최근검색목록</a:t>
            </a:r>
            <a:endParaRPr lang="ko-KR" altLang="en-US" sz="1200"/>
          </a:p>
        </p:txBody>
      </p:sp>
      <p:sp>
        <p:nvSpPr>
          <p:cNvPr id="28" name=""/>
          <p:cNvSpPr txBox="1"/>
          <p:nvPr/>
        </p:nvSpPr>
        <p:spPr>
          <a:xfrm>
            <a:off x="8746981" y="2785498"/>
            <a:ext cx="1034571" cy="6415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해당 상품으로 검색한 목록</a:t>
            </a:r>
            <a:endParaRPr lang="ko-KR" altLang="en-US" sz="1200"/>
          </a:p>
        </p:txBody>
      </p:sp>
      <p:sp>
        <p:nvSpPr>
          <p:cNvPr id="29" name=""/>
          <p:cNvSpPr txBox="1"/>
          <p:nvPr/>
        </p:nvSpPr>
        <p:spPr>
          <a:xfrm>
            <a:off x="5543070" y="3960689"/>
            <a:ext cx="1538151" cy="3653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찜</a:t>
            </a:r>
            <a:r>
              <a:rPr lang="en-US" altLang="ko-KR"/>
              <a:t>/</a:t>
            </a:r>
            <a:r>
              <a:rPr lang="ko-KR" altLang="en-US"/>
              <a:t>장바구니</a:t>
            </a:r>
            <a:endParaRPr lang="ko-KR" altLang="en-US"/>
          </a:p>
        </p:txBody>
      </p:sp>
      <p:sp>
        <p:nvSpPr>
          <p:cNvPr id="30" name=""/>
          <p:cNvSpPr txBox="1"/>
          <p:nvPr/>
        </p:nvSpPr>
        <p:spPr>
          <a:xfrm>
            <a:off x="8910988" y="297731"/>
            <a:ext cx="1015648" cy="45283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로그인정보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로그아웃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3582925" y="1186835"/>
            <a:ext cx="3012369" cy="3638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검색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목록에 따른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55407" y="0"/>
            <a:ext cx="2235868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공지사항</a:t>
            </a:r>
            <a:endParaRPr lang="ko-KR" altLang="en-US" sz="1200"/>
          </a:p>
        </p:txBody>
      </p:sp>
      <p:sp>
        <p:nvSpPr>
          <p:cNvPr id="5" name=""/>
          <p:cNvSpPr/>
          <p:nvPr/>
        </p:nvSpPr>
        <p:spPr>
          <a:xfrm>
            <a:off x="2050381" y="638989"/>
            <a:ext cx="8334604" cy="632768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697079" y="2416342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아이디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2707105" y="3247473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비번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4297300" y="1663315"/>
            <a:ext cx="3920290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4297300" y="1664308"/>
            <a:ext cx="3920290" cy="39067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2050381" y="638989"/>
            <a:ext cx="1940091" cy="632768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2260396" y="988585"/>
            <a:ext cx="1504485" cy="3620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정보수정</a:t>
            </a:r>
            <a:endParaRPr lang="ko-KR" altLang="en-US"/>
          </a:p>
        </p:txBody>
      </p:sp>
      <p:cxnSp>
        <p:nvCxnSpPr>
          <p:cNvPr id="15" name=""/>
          <p:cNvCxnSpPr/>
          <p:nvPr/>
        </p:nvCxnSpPr>
        <p:spPr>
          <a:xfrm>
            <a:off x="2050381" y="1605935"/>
            <a:ext cx="194009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 txBox="1"/>
          <p:nvPr/>
        </p:nvSpPr>
        <p:spPr>
          <a:xfrm>
            <a:off x="2155388" y="1920601"/>
            <a:ext cx="1504485" cy="3634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공지사항</a:t>
            </a: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2135067" y="2417335"/>
            <a:ext cx="1504485" cy="3620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일반게시판</a:t>
            </a: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2125041" y="2885413"/>
            <a:ext cx="1504485" cy="3620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Q&amp;A</a:t>
            </a:r>
            <a:endParaRPr lang="en-US" altLang="ko-KR"/>
          </a:p>
        </p:txBody>
      </p:sp>
      <p:sp>
        <p:nvSpPr>
          <p:cNvPr id="19" name=""/>
          <p:cNvSpPr txBox="1"/>
          <p:nvPr/>
        </p:nvSpPr>
        <p:spPr>
          <a:xfrm>
            <a:off x="5117896" y="2313913"/>
            <a:ext cx="1884516" cy="6369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10</a:t>
            </a:r>
            <a:r>
              <a:rPr lang="ko-KR" altLang="en-US"/>
              <a:t>개만 목록 보이기</a:t>
            </a: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5153742" y="3039026"/>
            <a:ext cx="1884516" cy="3594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생성일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5153742" y="3617690"/>
            <a:ext cx="1884516" cy="361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제목 보이기</a:t>
            </a:r>
            <a:endParaRPr lang="ko-KR" altLang="en-US"/>
          </a:p>
        </p:txBody>
      </p:sp>
      <p:sp>
        <p:nvSpPr>
          <p:cNvPr id="26" name=""/>
          <p:cNvSpPr txBox="1"/>
          <p:nvPr/>
        </p:nvSpPr>
        <p:spPr>
          <a:xfrm>
            <a:off x="8947006" y="1597166"/>
            <a:ext cx="1034571" cy="44880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로그인 정보 또는 로그인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8928083" y="2435366"/>
            <a:ext cx="1034571" cy="44880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고객님의 최근검색목록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8947006" y="3309373"/>
            <a:ext cx="1034571" cy="6415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해당 상품으로 검색한 목록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8987188" y="821606"/>
            <a:ext cx="1015648" cy="45283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로그인정보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로그아웃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55407" y="0"/>
            <a:ext cx="2235868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회원가입</a:t>
            </a:r>
            <a:endParaRPr lang="ko-KR" altLang="en-US" sz="1200"/>
          </a:p>
        </p:txBody>
      </p:sp>
      <p:sp>
        <p:nvSpPr>
          <p:cNvPr id="5" name=""/>
          <p:cNvSpPr/>
          <p:nvPr/>
        </p:nvSpPr>
        <p:spPr>
          <a:xfrm>
            <a:off x="2050381" y="264795"/>
            <a:ext cx="7208921" cy="6466448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697079" y="1351447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아이디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2707105" y="1782528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비번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4010525" y="1351447"/>
            <a:ext cx="2978032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4009522" y="1782528"/>
            <a:ext cx="2998085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4221078" y="569990"/>
            <a:ext cx="3148264" cy="3660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2782302" y="5866706"/>
            <a:ext cx="1714500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5654842" y="5866706"/>
            <a:ext cx="1714500" cy="3635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취소</a:t>
            </a: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7514509" y="1351447"/>
            <a:ext cx="1106129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아디중복</a:t>
            </a: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2707105" y="2214261"/>
            <a:ext cx="932447" cy="3651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이름</a:t>
            </a: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4010525" y="2215264"/>
            <a:ext cx="2978032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2697079" y="2997919"/>
            <a:ext cx="932447" cy="3625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폰번호</a:t>
            </a: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2707105" y="3429000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주소</a:t>
            </a: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4010525" y="2997919"/>
            <a:ext cx="2978032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7" name=""/>
          <p:cNvSpPr/>
          <p:nvPr/>
        </p:nvSpPr>
        <p:spPr>
          <a:xfrm>
            <a:off x="4009522" y="3429000"/>
            <a:ext cx="2998085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8" name=""/>
          <p:cNvSpPr txBox="1"/>
          <p:nvPr/>
        </p:nvSpPr>
        <p:spPr>
          <a:xfrm>
            <a:off x="2707105" y="3860733"/>
            <a:ext cx="932447" cy="3664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이메일</a:t>
            </a:r>
            <a:endParaRPr lang="ko-KR" altLang="en-US"/>
          </a:p>
        </p:txBody>
      </p:sp>
      <p:sp>
        <p:nvSpPr>
          <p:cNvPr id="29" name=""/>
          <p:cNvSpPr/>
          <p:nvPr/>
        </p:nvSpPr>
        <p:spPr>
          <a:xfrm>
            <a:off x="4010525" y="3861736"/>
            <a:ext cx="2978032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0" name=""/>
          <p:cNvSpPr txBox="1"/>
          <p:nvPr/>
        </p:nvSpPr>
        <p:spPr>
          <a:xfrm>
            <a:off x="2707105" y="2634866"/>
            <a:ext cx="932447" cy="3636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성별</a:t>
            </a:r>
            <a:endParaRPr lang="ko-KR" altLang="en-US"/>
          </a:p>
        </p:txBody>
      </p:sp>
      <p:sp>
        <p:nvSpPr>
          <p:cNvPr id="31" name=""/>
          <p:cNvSpPr txBox="1"/>
          <p:nvPr/>
        </p:nvSpPr>
        <p:spPr>
          <a:xfrm>
            <a:off x="4030576" y="2579370"/>
            <a:ext cx="2957981" cy="3619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라디오박스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55407" y="0"/>
            <a:ext cx="2235868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정보확인</a:t>
            </a:r>
            <a:endParaRPr lang="ko-KR" altLang="en-US" sz="1200"/>
          </a:p>
        </p:txBody>
      </p:sp>
      <p:sp>
        <p:nvSpPr>
          <p:cNvPr id="5" name=""/>
          <p:cNvSpPr/>
          <p:nvPr/>
        </p:nvSpPr>
        <p:spPr>
          <a:xfrm>
            <a:off x="2050381" y="264795"/>
            <a:ext cx="7208921" cy="53499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697079" y="1351447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아이디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4010525" y="1351447"/>
            <a:ext cx="2978032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4221078" y="569990"/>
            <a:ext cx="3148264" cy="3660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회원 정보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2772275" y="4883868"/>
            <a:ext cx="1714500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정보수정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7369342" y="4887842"/>
            <a:ext cx="1714500" cy="3635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취소</a:t>
            </a: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4909283" y="4886182"/>
            <a:ext cx="1771853" cy="3607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회원 탈퇴</a:t>
            </a:r>
            <a:r>
              <a:rPr lang="en-US" altLang="ko-KR"/>
              <a:t>(</a:t>
            </a:r>
            <a:r>
              <a:rPr lang="ko-KR" altLang="en-US"/>
              <a:t>경고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2" name=""/>
          <p:cNvSpPr txBox="1"/>
          <p:nvPr/>
        </p:nvSpPr>
        <p:spPr>
          <a:xfrm>
            <a:off x="2707105" y="1782528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비번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3" name=""/>
          <p:cNvSpPr/>
          <p:nvPr/>
        </p:nvSpPr>
        <p:spPr>
          <a:xfrm>
            <a:off x="4009522" y="1782528"/>
            <a:ext cx="2998085" cy="36305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2707105" y="2214261"/>
            <a:ext cx="932447" cy="3651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5" name=""/>
          <p:cNvSpPr/>
          <p:nvPr/>
        </p:nvSpPr>
        <p:spPr>
          <a:xfrm>
            <a:off x="4010525" y="2215264"/>
            <a:ext cx="2978032" cy="36305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2697079" y="2997919"/>
            <a:ext cx="932447" cy="36250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폰번호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2707105" y="3429000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8" name=""/>
          <p:cNvSpPr/>
          <p:nvPr/>
        </p:nvSpPr>
        <p:spPr>
          <a:xfrm>
            <a:off x="4010525" y="2997919"/>
            <a:ext cx="2978032" cy="36305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9" name=""/>
          <p:cNvSpPr/>
          <p:nvPr/>
        </p:nvSpPr>
        <p:spPr>
          <a:xfrm>
            <a:off x="4009522" y="3429000"/>
            <a:ext cx="2998085" cy="36305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2707105" y="3860733"/>
            <a:ext cx="932447" cy="3664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1" name=""/>
          <p:cNvSpPr/>
          <p:nvPr/>
        </p:nvSpPr>
        <p:spPr>
          <a:xfrm>
            <a:off x="4010525" y="3861736"/>
            <a:ext cx="2978032" cy="36305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2707105" y="2634866"/>
            <a:ext cx="932447" cy="36360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성별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4030576" y="2579370"/>
            <a:ext cx="2957981" cy="3619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라디오박스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55407" y="0"/>
            <a:ext cx="2235868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정보수정</a:t>
            </a:r>
            <a:endParaRPr lang="ko-KR" altLang="en-US" sz="1200"/>
          </a:p>
        </p:txBody>
      </p:sp>
      <p:sp>
        <p:nvSpPr>
          <p:cNvPr id="5" name=""/>
          <p:cNvSpPr/>
          <p:nvPr/>
        </p:nvSpPr>
        <p:spPr>
          <a:xfrm>
            <a:off x="2050381" y="264795"/>
            <a:ext cx="7208921" cy="53499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697079" y="1351447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아이디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4010525" y="1351447"/>
            <a:ext cx="2978032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4221078" y="569990"/>
            <a:ext cx="3148264" cy="3660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정보수정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2772275" y="4883868"/>
            <a:ext cx="1714500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수정완료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7369342" y="4887842"/>
            <a:ext cx="1714500" cy="3635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취소</a:t>
            </a: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4349750" y="1351447"/>
            <a:ext cx="2027903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고정</a:t>
            </a: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4909283" y="4886182"/>
            <a:ext cx="1771853" cy="3607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회원 탈퇴</a:t>
            </a:r>
            <a:r>
              <a:rPr lang="en-US" altLang="ko-KR"/>
              <a:t>(</a:t>
            </a:r>
            <a:r>
              <a:rPr lang="ko-KR" altLang="en-US"/>
              <a:t>경고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2" name=""/>
          <p:cNvSpPr txBox="1"/>
          <p:nvPr/>
        </p:nvSpPr>
        <p:spPr>
          <a:xfrm>
            <a:off x="2707105" y="1782528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비번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3" name=""/>
          <p:cNvSpPr/>
          <p:nvPr/>
        </p:nvSpPr>
        <p:spPr>
          <a:xfrm>
            <a:off x="4009522" y="1782528"/>
            <a:ext cx="2998085" cy="36305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2707105" y="2214261"/>
            <a:ext cx="932447" cy="3651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5" name=""/>
          <p:cNvSpPr/>
          <p:nvPr/>
        </p:nvSpPr>
        <p:spPr>
          <a:xfrm>
            <a:off x="4010525" y="2215264"/>
            <a:ext cx="2978032" cy="36305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2697079" y="2997919"/>
            <a:ext cx="932447" cy="36250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폰번호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2707105" y="3429000"/>
            <a:ext cx="932447" cy="3630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8" name=""/>
          <p:cNvSpPr/>
          <p:nvPr/>
        </p:nvSpPr>
        <p:spPr>
          <a:xfrm>
            <a:off x="4010525" y="2997919"/>
            <a:ext cx="2978032" cy="36305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9" name=""/>
          <p:cNvSpPr/>
          <p:nvPr/>
        </p:nvSpPr>
        <p:spPr>
          <a:xfrm>
            <a:off x="4009522" y="3429000"/>
            <a:ext cx="2998085" cy="36305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2707105" y="3860733"/>
            <a:ext cx="932447" cy="3664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1" name=""/>
          <p:cNvSpPr/>
          <p:nvPr/>
        </p:nvSpPr>
        <p:spPr>
          <a:xfrm>
            <a:off x="4010525" y="3861736"/>
            <a:ext cx="2978032" cy="363053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2707105" y="2634866"/>
            <a:ext cx="932447" cy="36360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성별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4030576" y="2579370"/>
            <a:ext cx="2957981" cy="3619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라디오박스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55407" y="0"/>
            <a:ext cx="2235868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아이디 찾기</a:t>
            </a:r>
            <a:endParaRPr lang="ko-KR" altLang="en-US" sz="1200"/>
          </a:p>
        </p:txBody>
      </p:sp>
      <p:sp>
        <p:nvSpPr>
          <p:cNvPr id="5" name=""/>
          <p:cNvSpPr/>
          <p:nvPr/>
        </p:nvSpPr>
        <p:spPr>
          <a:xfrm>
            <a:off x="2050381" y="264795"/>
            <a:ext cx="7208921" cy="249244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697079" y="1351447"/>
            <a:ext cx="932447" cy="6373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이메일 입력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4010525" y="1351447"/>
            <a:ext cx="2978032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4221078" y="569990"/>
            <a:ext cx="3148264" cy="3660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아이디 찾기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3519722" y="2267076"/>
            <a:ext cx="1714500" cy="363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확인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6392262" y="2267076"/>
            <a:ext cx="1714500" cy="3635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취소</a:t>
            </a: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288551" y="3666612"/>
            <a:ext cx="2235868" cy="2653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비밀번호 찾기</a:t>
            </a:r>
            <a:endParaRPr lang="ko-KR" altLang="en-US" sz="1200"/>
          </a:p>
        </p:txBody>
      </p:sp>
      <p:sp>
        <p:nvSpPr>
          <p:cNvPr id="19" name=""/>
          <p:cNvSpPr/>
          <p:nvPr/>
        </p:nvSpPr>
        <p:spPr>
          <a:xfrm>
            <a:off x="1935877" y="3931407"/>
            <a:ext cx="3551135" cy="249244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1200"/>
          </a:p>
        </p:txBody>
      </p:sp>
      <p:sp>
        <p:nvSpPr>
          <p:cNvPr id="20" name=""/>
          <p:cNvSpPr txBox="1"/>
          <p:nvPr/>
        </p:nvSpPr>
        <p:spPr>
          <a:xfrm>
            <a:off x="2143625" y="4533921"/>
            <a:ext cx="688490" cy="4457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이메일 입력</a:t>
            </a:r>
            <a:endParaRPr lang="ko-KR" altLang="en-US" sz="1200"/>
          </a:p>
        </p:txBody>
      </p:sp>
      <p:sp>
        <p:nvSpPr>
          <p:cNvPr id="21" name=""/>
          <p:cNvSpPr/>
          <p:nvPr/>
        </p:nvSpPr>
        <p:spPr>
          <a:xfrm>
            <a:off x="2784700" y="4602664"/>
            <a:ext cx="2198887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1200"/>
          </a:p>
        </p:txBody>
      </p:sp>
      <p:sp>
        <p:nvSpPr>
          <p:cNvPr id="22" name=""/>
          <p:cNvSpPr txBox="1"/>
          <p:nvPr/>
        </p:nvSpPr>
        <p:spPr>
          <a:xfrm>
            <a:off x="2973098" y="4236603"/>
            <a:ext cx="2324581" cy="2668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비밀번호 찾기</a:t>
            </a:r>
            <a:endParaRPr lang="ko-KR" altLang="en-US" sz="1200"/>
          </a:p>
        </p:txBody>
      </p:sp>
      <p:sp>
        <p:nvSpPr>
          <p:cNvPr id="23" name=""/>
          <p:cNvSpPr txBox="1"/>
          <p:nvPr/>
        </p:nvSpPr>
        <p:spPr>
          <a:xfrm>
            <a:off x="2271742" y="5933689"/>
            <a:ext cx="1265935" cy="2651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확인</a:t>
            </a:r>
            <a:endParaRPr lang="ko-KR" altLang="en-US" sz="1200"/>
          </a:p>
        </p:txBody>
      </p:sp>
      <p:sp>
        <p:nvSpPr>
          <p:cNvPr id="24" name=""/>
          <p:cNvSpPr txBox="1"/>
          <p:nvPr/>
        </p:nvSpPr>
        <p:spPr>
          <a:xfrm>
            <a:off x="4221078" y="5933689"/>
            <a:ext cx="1265934" cy="2651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취소</a:t>
            </a:r>
            <a:endParaRPr lang="ko-KR" altLang="en-US" sz="1200"/>
          </a:p>
        </p:txBody>
      </p:sp>
      <p:sp>
        <p:nvSpPr>
          <p:cNvPr id="25" name=""/>
          <p:cNvSpPr txBox="1"/>
          <p:nvPr/>
        </p:nvSpPr>
        <p:spPr>
          <a:xfrm>
            <a:off x="2162469" y="5010566"/>
            <a:ext cx="688490" cy="4453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아이디입력</a:t>
            </a:r>
            <a:endParaRPr lang="ko-KR" altLang="en-US" sz="1200"/>
          </a:p>
        </p:txBody>
      </p:sp>
      <p:sp>
        <p:nvSpPr>
          <p:cNvPr id="26" name=""/>
          <p:cNvSpPr/>
          <p:nvPr/>
        </p:nvSpPr>
        <p:spPr>
          <a:xfrm>
            <a:off x="2784700" y="5010566"/>
            <a:ext cx="2198887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1200"/>
          </a:p>
        </p:txBody>
      </p:sp>
      <p:sp>
        <p:nvSpPr>
          <p:cNvPr id="27" name=""/>
          <p:cNvSpPr txBox="1"/>
          <p:nvPr/>
        </p:nvSpPr>
        <p:spPr>
          <a:xfrm>
            <a:off x="5617659" y="4602664"/>
            <a:ext cx="1546267" cy="2389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000"/>
              <a:t>이메일로 유효코드 입력</a:t>
            </a:r>
            <a:endParaRPr lang="ko-KR" altLang="en-US" sz="1000"/>
          </a:p>
        </p:txBody>
      </p:sp>
      <p:cxnSp>
        <p:nvCxnSpPr>
          <p:cNvPr id="28" name=""/>
          <p:cNvCxnSpPr/>
          <p:nvPr/>
        </p:nvCxnSpPr>
        <p:spPr>
          <a:xfrm>
            <a:off x="5617659" y="4965717"/>
            <a:ext cx="1546267" cy="6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"/>
          <p:cNvSpPr/>
          <p:nvPr/>
        </p:nvSpPr>
        <p:spPr>
          <a:xfrm>
            <a:off x="7210524" y="3938383"/>
            <a:ext cx="3222298" cy="249244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1200"/>
          </a:p>
        </p:txBody>
      </p:sp>
      <p:sp>
        <p:nvSpPr>
          <p:cNvPr id="30" name=""/>
          <p:cNvSpPr txBox="1"/>
          <p:nvPr/>
        </p:nvSpPr>
        <p:spPr>
          <a:xfrm>
            <a:off x="7418272" y="4540897"/>
            <a:ext cx="688490" cy="4482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비번 입력</a:t>
            </a:r>
            <a:endParaRPr lang="ko-KR" altLang="en-US" sz="1200"/>
          </a:p>
        </p:txBody>
      </p:sp>
      <p:sp>
        <p:nvSpPr>
          <p:cNvPr id="31" name=""/>
          <p:cNvSpPr/>
          <p:nvPr/>
        </p:nvSpPr>
        <p:spPr>
          <a:xfrm>
            <a:off x="8059347" y="4609640"/>
            <a:ext cx="2198887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1200"/>
          </a:p>
        </p:txBody>
      </p:sp>
      <p:sp>
        <p:nvSpPr>
          <p:cNvPr id="32" name=""/>
          <p:cNvSpPr txBox="1"/>
          <p:nvPr/>
        </p:nvSpPr>
        <p:spPr>
          <a:xfrm>
            <a:off x="8247744" y="4243579"/>
            <a:ext cx="2324581" cy="2693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비밀번호 변경</a:t>
            </a:r>
            <a:endParaRPr lang="ko-KR" altLang="en-US" sz="1200"/>
          </a:p>
        </p:txBody>
      </p:sp>
      <p:sp>
        <p:nvSpPr>
          <p:cNvPr id="33" name=""/>
          <p:cNvSpPr txBox="1"/>
          <p:nvPr/>
        </p:nvSpPr>
        <p:spPr>
          <a:xfrm>
            <a:off x="7546389" y="5940665"/>
            <a:ext cx="1265935" cy="2651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확인</a:t>
            </a:r>
            <a:endParaRPr lang="ko-KR" altLang="en-US" sz="1200"/>
          </a:p>
        </p:txBody>
      </p:sp>
      <p:sp>
        <p:nvSpPr>
          <p:cNvPr id="34" name=""/>
          <p:cNvSpPr txBox="1"/>
          <p:nvPr/>
        </p:nvSpPr>
        <p:spPr>
          <a:xfrm>
            <a:off x="7437116" y="5303292"/>
            <a:ext cx="688490" cy="44790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비번 재입력</a:t>
            </a:r>
            <a:endParaRPr lang="ko-KR" altLang="en-US" sz="1200"/>
          </a:p>
        </p:txBody>
      </p:sp>
      <p:sp>
        <p:nvSpPr>
          <p:cNvPr id="35" name=""/>
          <p:cNvSpPr/>
          <p:nvPr/>
        </p:nvSpPr>
        <p:spPr>
          <a:xfrm>
            <a:off x="8059347" y="5303292"/>
            <a:ext cx="2198887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1200"/>
          </a:p>
        </p:txBody>
      </p:sp>
      <p:sp>
        <p:nvSpPr>
          <p:cNvPr id="36" name=""/>
          <p:cNvSpPr txBox="1"/>
          <p:nvPr/>
        </p:nvSpPr>
        <p:spPr>
          <a:xfrm>
            <a:off x="2180174" y="5443668"/>
            <a:ext cx="688490" cy="45040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코드입력</a:t>
            </a:r>
            <a:endParaRPr lang="ko-KR" altLang="en-US" sz="1200"/>
          </a:p>
        </p:txBody>
      </p:sp>
      <p:sp>
        <p:nvSpPr>
          <p:cNvPr id="37" name=""/>
          <p:cNvSpPr/>
          <p:nvPr/>
        </p:nvSpPr>
        <p:spPr>
          <a:xfrm>
            <a:off x="2802405" y="5443668"/>
            <a:ext cx="2198887" cy="3630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1200"/>
          </a:p>
        </p:txBody>
      </p:sp>
      <p:sp>
        <p:nvSpPr>
          <p:cNvPr id="38" name=""/>
          <p:cNvSpPr txBox="1"/>
          <p:nvPr/>
        </p:nvSpPr>
        <p:spPr>
          <a:xfrm>
            <a:off x="5021874" y="5052013"/>
            <a:ext cx="1265935" cy="2705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전송</a:t>
            </a:r>
            <a:endParaRPr lang="ko-KR" altLang="en-US" sz="1200"/>
          </a:p>
        </p:txBody>
      </p:sp>
      <p:sp>
        <p:nvSpPr>
          <p:cNvPr id="39" name=""/>
          <p:cNvSpPr txBox="1"/>
          <p:nvPr/>
        </p:nvSpPr>
        <p:spPr>
          <a:xfrm>
            <a:off x="9513446" y="5940665"/>
            <a:ext cx="1265934" cy="2651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취소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55407" y="0"/>
            <a:ext cx="2235868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장바구니</a:t>
            </a:r>
            <a:endParaRPr lang="ko-KR" altLang="en-US" sz="1200"/>
          </a:p>
        </p:txBody>
      </p:sp>
      <p:sp>
        <p:nvSpPr>
          <p:cNvPr id="5" name=""/>
          <p:cNvSpPr/>
          <p:nvPr/>
        </p:nvSpPr>
        <p:spPr>
          <a:xfrm>
            <a:off x="2050381" y="264795"/>
            <a:ext cx="7208921" cy="53499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4" name=""/>
          <p:cNvSpPr txBox="1"/>
          <p:nvPr/>
        </p:nvSpPr>
        <p:spPr>
          <a:xfrm>
            <a:off x="2697079" y="1351447"/>
            <a:ext cx="5101181" cy="11802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2697079" y="792653"/>
            <a:ext cx="3148264" cy="36749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장바구니 목록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2771300" y="3429000"/>
            <a:ext cx="5101181" cy="11802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2771300" y="2870206"/>
            <a:ext cx="3148264" cy="36749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찜목록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/>
          <p:nvPr/>
        </p:nvSpPr>
        <p:spPr>
          <a:xfrm>
            <a:off x="2391275" y="1210414"/>
            <a:ext cx="6531553" cy="34049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155407" y="0"/>
            <a:ext cx="2235868" cy="264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/>
              <a:t>Q&amp;A</a:t>
            </a:r>
            <a:endParaRPr lang="en-US" altLang="ko-KR" sz="1200"/>
          </a:p>
        </p:txBody>
      </p:sp>
      <p:sp>
        <p:nvSpPr>
          <p:cNvPr id="5" name=""/>
          <p:cNvSpPr/>
          <p:nvPr/>
        </p:nvSpPr>
        <p:spPr>
          <a:xfrm>
            <a:off x="2050381" y="264795"/>
            <a:ext cx="7208921" cy="53499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2391275" y="569990"/>
            <a:ext cx="6248067" cy="36606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Q&amp;A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2551535" y="4249366"/>
            <a:ext cx="1714500" cy="3659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파일 전송</a:t>
            </a: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2551535" y="4842387"/>
            <a:ext cx="1239707" cy="3658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작성완료</a:t>
            </a: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2551535" y="1051631"/>
            <a:ext cx="6206613" cy="271926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5163553" y="2073029"/>
            <a:ext cx="932447" cy="3639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내용</a:t>
            </a:r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7399635" y="4842387"/>
            <a:ext cx="1239707" cy="3658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취소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233</ep:Words>
  <ep:PresentationFormat>화면 슬라이드 쇼(4:3)</ep:PresentationFormat>
  <ep:Paragraphs>156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2022-12-05T08:36:58.406</dcterms:created>
  <dc:creator>KOSA</dc:creator>
  <cp:lastModifiedBy>KOSA</cp:lastModifiedBy>
  <dcterms:modified xsi:type="dcterms:W3CDTF">2023-01-02T09:39:50.603</dcterms:modified>
  <cp:revision>25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