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06" y="12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4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4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5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8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1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4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4599F-D719-482D-9846-A27CEF35800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0193D-38FE-462F-96A4-E1AF18336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460C4E-FE45-C3B0-4271-440A0BA22E40}"/>
              </a:ext>
            </a:extLst>
          </p:cNvPr>
          <p:cNvSpPr/>
          <p:nvPr/>
        </p:nvSpPr>
        <p:spPr>
          <a:xfrm>
            <a:off x="2231020" y="659758"/>
            <a:ext cx="2395960" cy="81408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 Akshay’s Python Script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8468C-DD3C-DB02-C7E0-0A001425BE1A}"/>
              </a:ext>
            </a:extLst>
          </p:cNvPr>
          <p:cNvSpPr/>
          <p:nvPr/>
        </p:nvSpPr>
        <p:spPr>
          <a:xfrm>
            <a:off x="3429000" y="2497716"/>
            <a:ext cx="3190755" cy="117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any un-identified fields, continue with Liezl’s script to use the OpenAI API code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C89BE-6155-FAC5-2E39-CF7B33062CCA}"/>
              </a:ext>
            </a:extLst>
          </p:cNvPr>
          <p:cNvSpPr/>
          <p:nvPr/>
        </p:nvSpPr>
        <p:spPr>
          <a:xfrm>
            <a:off x="3750675" y="5558737"/>
            <a:ext cx="2547395" cy="849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 un-identified field(s) to JSON format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AAFB5-4D8F-484D-70B0-026F544BCA4A}"/>
              </a:ext>
            </a:extLst>
          </p:cNvPr>
          <p:cNvSpPr/>
          <p:nvPr/>
        </p:nvSpPr>
        <p:spPr>
          <a:xfrm>
            <a:off x="3750675" y="6755760"/>
            <a:ext cx="2547395" cy="787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JSON data dictionary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ED9DC1-F3C4-858A-D599-E872EE43A5BB}"/>
              </a:ext>
            </a:extLst>
          </p:cNvPr>
          <p:cNvSpPr/>
          <p:nvPr/>
        </p:nvSpPr>
        <p:spPr>
          <a:xfrm>
            <a:off x="3750675" y="7890088"/>
            <a:ext cx="2547395" cy="787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OpenAI call to CDE ID Detective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5A88C-D131-66ED-1408-B08AAC5632DD}"/>
              </a:ext>
            </a:extLst>
          </p:cNvPr>
          <p:cNvSpPr/>
          <p:nvPr/>
        </p:nvSpPr>
        <p:spPr>
          <a:xfrm>
            <a:off x="3750675" y="9024394"/>
            <a:ext cx="2547395" cy="7870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OpenAI 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E60D11-8EA9-9E56-0164-9DE3C511D4D8}"/>
              </a:ext>
            </a:extLst>
          </p:cNvPr>
          <p:cNvSpPr/>
          <p:nvPr/>
        </p:nvSpPr>
        <p:spPr>
          <a:xfrm>
            <a:off x="259466" y="2498203"/>
            <a:ext cx="2728732" cy="1726556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/>
              <a:t>If </a:t>
            </a:r>
            <a:r>
              <a:rPr lang="en-US" b="1" dirty="0"/>
              <a:t>all fields</a:t>
            </a:r>
            <a:r>
              <a:rPr lang="en-US" dirty="0"/>
              <a:t> identified</a:t>
            </a:r>
            <a:r>
              <a:rPr lang="en-US" b="1" dirty="0"/>
              <a:t>, end processing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Completed Output Generated.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3CA30-A63C-C201-5A78-47E6F1D8FC67}"/>
              </a:ext>
            </a:extLst>
          </p:cNvPr>
          <p:cNvSpPr/>
          <p:nvPr/>
        </p:nvSpPr>
        <p:spPr>
          <a:xfrm>
            <a:off x="3750675" y="4361714"/>
            <a:ext cx="2547395" cy="849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 unidentified field(s) that need further evaluation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D537D0-1888-99B9-B150-859B3750D4A2}"/>
              </a:ext>
            </a:extLst>
          </p:cNvPr>
          <p:cNvSpPr/>
          <p:nvPr/>
        </p:nvSpPr>
        <p:spPr>
          <a:xfrm>
            <a:off x="3750674" y="10158700"/>
            <a:ext cx="2547395" cy="8497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Script parses OpenAI response for relevant details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86C5BF-6A80-8DE8-5EDD-50C3B5DD97B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1623832" y="1473843"/>
            <a:ext cx="1805168" cy="102436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8B81B4-454F-70FE-0F7E-4D5A06B9612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429000" y="1473843"/>
            <a:ext cx="1595378" cy="102387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7A98AB-012D-48B3-4177-EB895F3859CE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024373" y="3672544"/>
            <a:ext cx="5" cy="68917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8696EC-A880-1CAA-82CD-364223E469A7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5024373" y="5211486"/>
            <a:ext cx="0" cy="34725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D51C5B-186B-CB64-72D4-40858C0DE56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024373" y="6408509"/>
            <a:ext cx="0" cy="34725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29A0C6-D190-9662-4545-C9EE4183FA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024373" y="7542837"/>
            <a:ext cx="0" cy="34725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76524E-5F29-ED61-D943-6D1037F2A44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024373" y="8677165"/>
            <a:ext cx="0" cy="34722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691221-4608-D3F7-F979-BF363DAB7E3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024372" y="9811471"/>
            <a:ext cx="1" cy="34722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46F0AF1-7790-BECA-CC3E-B615BE4DB29C}"/>
              </a:ext>
            </a:extLst>
          </p:cNvPr>
          <p:cNvCxnSpPr>
            <a:cxnSpLocks/>
            <a:stCxn id="12" idx="1"/>
            <a:endCxn id="10" idx="2"/>
          </p:cNvCxnSpPr>
          <p:nvPr/>
        </p:nvCxnSpPr>
        <p:spPr>
          <a:xfrm rot="10800000">
            <a:off x="1623832" y="4224760"/>
            <a:ext cx="2126842" cy="635882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16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69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Liezl Mae Fos</dc:creator>
  <cp:lastModifiedBy>Liezl Mae Fos</cp:lastModifiedBy>
  <cp:revision>1</cp:revision>
  <dcterms:created xsi:type="dcterms:W3CDTF">2024-07-01T18:08:20Z</dcterms:created>
  <dcterms:modified xsi:type="dcterms:W3CDTF">2024-07-01T18:25:35Z</dcterms:modified>
</cp:coreProperties>
</file>