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60" r:id="rId5"/>
    <p:sldId id="262" r:id="rId6"/>
    <p:sldId id="259" r:id="rId7"/>
    <p:sldId id="261" r:id="rId8"/>
    <p:sldId id="273" r:id="rId9"/>
    <p:sldId id="263" r:id="rId10"/>
    <p:sldId id="265" r:id="rId11"/>
    <p:sldId id="272" r:id="rId12"/>
    <p:sldId id="264" r:id="rId13"/>
    <p:sldId id="266" r:id="rId14"/>
    <p:sldId id="267" r:id="rId15"/>
    <p:sldId id="268" r:id="rId16"/>
    <p:sldId id="271" r:id="rId17"/>
    <p:sldId id="269" r:id="rId18"/>
    <p:sldId id="275" r:id="rId19"/>
    <p:sldId id="276" r:id="rId20"/>
    <p:sldId id="279" r:id="rId21"/>
    <p:sldId id="280"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6"/>
    <p:restoredTop sz="96318"/>
  </p:normalViewPr>
  <p:slideViewPr>
    <p:cSldViewPr snapToGrid="0" snapToObjects="1">
      <p:cViewPr varScale="1">
        <p:scale>
          <a:sx n="147" d="100"/>
          <a:sy n="147" d="100"/>
        </p:scale>
        <p:origin x="4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5F9BDF8-12C5-4C4A-B78C-9078FFC76B31}" type="doc">
      <dgm:prSet loTypeId="urn:microsoft.com/office/officeart/2016/7/layout/BasicLinearProcessNumbered" loCatId="process" qsTypeId="urn:microsoft.com/office/officeart/2005/8/quickstyle/simple2" qsCatId="simple" csTypeId="urn:microsoft.com/office/officeart/2005/8/colors/colorful2" csCatId="colorful" phldr="1"/>
      <dgm:spPr/>
      <dgm:t>
        <a:bodyPr/>
        <a:lstStyle/>
        <a:p>
          <a:endParaRPr lang="en-US"/>
        </a:p>
      </dgm:t>
    </dgm:pt>
    <dgm:pt modelId="{099F2190-1252-4E9F-AD8E-735166F8F30C}">
      <dgm:prSet/>
      <dgm:spPr/>
      <dgm:t>
        <a:bodyPr/>
        <a:lstStyle/>
        <a:p>
          <a:r>
            <a:rPr lang="en-US" b="1" dirty="0"/>
            <a:t>Audit the content and information architecture for a .gov website</a:t>
          </a:r>
          <a:endParaRPr lang="en-US" dirty="0"/>
        </a:p>
      </dgm:t>
    </dgm:pt>
    <dgm:pt modelId="{0266B535-0C09-4B02-BFDE-B8721E5C7E37}" type="parTrans" cxnId="{4DE642D2-EDED-43E7-84AA-35BA60CF8032}">
      <dgm:prSet/>
      <dgm:spPr/>
      <dgm:t>
        <a:bodyPr/>
        <a:lstStyle/>
        <a:p>
          <a:endParaRPr lang="en-US"/>
        </a:p>
      </dgm:t>
    </dgm:pt>
    <dgm:pt modelId="{03A7EB08-EEE4-49AC-8D07-6ABB1FADFE66}" type="sibTrans" cxnId="{4DE642D2-EDED-43E7-84AA-35BA60CF8032}">
      <dgm:prSet phldrT="1" phldr="0"/>
      <dgm:spPr/>
      <dgm:t>
        <a:bodyPr/>
        <a:lstStyle/>
        <a:p>
          <a:r>
            <a:rPr lang="en-US"/>
            <a:t>1</a:t>
          </a:r>
        </a:p>
      </dgm:t>
    </dgm:pt>
    <dgm:pt modelId="{E36CEF20-00FF-483E-9B1B-5F1557D1E156}">
      <dgm:prSet/>
      <dgm:spPr/>
      <dgm:t>
        <a:bodyPr/>
        <a:lstStyle/>
        <a:p>
          <a:r>
            <a:rPr lang="en-US" b="1"/>
            <a:t>Prepare content for migration to Drupal 9, the agency’s first-ever CMS</a:t>
          </a:r>
          <a:endParaRPr lang="en-US"/>
        </a:p>
      </dgm:t>
    </dgm:pt>
    <dgm:pt modelId="{6437D226-EA7C-4170-AA58-C456A6E6778B}" type="parTrans" cxnId="{771E4ED0-4896-47B2-8125-1AF7D4BFDD1C}">
      <dgm:prSet/>
      <dgm:spPr/>
      <dgm:t>
        <a:bodyPr/>
        <a:lstStyle/>
        <a:p>
          <a:endParaRPr lang="en-US"/>
        </a:p>
      </dgm:t>
    </dgm:pt>
    <dgm:pt modelId="{86D5CD38-F0DD-41DC-AF98-4146A31DBDE9}" type="sibTrans" cxnId="{771E4ED0-4896-47B2-8125-1AF7D4BFDD1C}">
      <dgm:prSet phldrT="2" phldr="0"/>
      <dgm:spPr/>
      <dgm:t>
        <a:bodyPr/>
        <a:lstStyle/>
        <a:p>
          <a:r>
            <a:rPr lang="en-US"/>
            <a:t>2</a:t>
          </a:r>
        </a:p>
      </dgm:t>
    </dgm:pt>
    <dgm:pt modelId="{FB6ADEC2-AF34-4EC2-8C7D-EBDFE07A8F80}">
      <dgm:prSet/>
      <dgm:spPr/>
      <dgm:t>
        <a:bodyPr/>
        <a:lstStyle/>
        <a:p>
          <a:r>
            <a:rPr lang="en-US" b="1"/>
            <a:t>Ensure that all content meets 508 requirements once in Drupal</a:t>
          </a:r>
          <a:endParaRPr lang="en-US"/>
        </a:p>
      </dgm:t>
    </dgm:pt>
    <dgm:pt modelId="{B6727768-065A-4E59-A53C-94CE61708C40}" type="parTrans" cxnId="{6E6D60B6-732E-4B0B-99D8-F61C3BF784FB}">
      <dgm:prSet/>
      <dgm:spPr/>
      <dgm:t>
        <a:bodyPr/>
        <a:lstStyle/>
        <a:p>
          <a:endParaRPr lang="en-US"/>
        </a:p>
      </dgm:t>
    </dgm:pt>
    <dgm:pt modelId="{AFBF0761-A646-4EA9-AEA5-1A7E187B914F}" type="sibTrans" cxnId="{6E6D60B6-732E-4B0B-99D8-F61C3BF784FB}">
      <dgm:prSet phldrT="3" phldr="0"/>
      <dgm:spPr/>
      <dgm:t>
        <a:bodyPr/>
        <a:lstStyle/>
        <a:p>
          <a:r>
            <a:rPr lang="en-US"/>
            <a:t>3</a:t>
          </a:r>
        </a:p>
      </dgm:t>
    </dgm:pt>
    <dgm:pt modelId="{7735431C-28F4-422A-BE4A-30AA903CCEFC}">
      <dgm:prSet/>
      <dgm:spPr/>
      <dgm:t>
        <a:bodyPr/>
        <a:lstStyle/>
        <a:p>
          <a:r>
            <a:rPr lang="en-US" b="1"/>
            <a:t>Account for all content in HTML and PDF format</a:t>
          </a:r>
          <a:endParaRPr lang="en-US"/>
        </a:p>
      </dgm:t>
    </dgm:pt>
    <dgm:pt modelId="{8FCC8797-C407-414F-8513-39364FBB66FE}" type="parTrans" cxnId="{98716703-59CE-4BB8-8B58-9783DE18B496}">
      <dgm:prSet/>
      <dgm:spPr/>
      <dgm:t>
        <a:bodyPr/>
        <a:lstStyle/>
        <a:p>
          <a:endParaRPr lang="en-US"/>
        </a:p>
      </dgm:t>
    </dgm:pt>
    <dgm:pt modelId="{30045A78-7D6E-4DD9-B97F-4A7C6032ED78}" type="sibTrans" cxnId="{98716703-59CE-4BB8-8B58-9783DE18B496}">
      <dgm:prSet phldrT="4" phldr="0"/>
      <dgm:spPr/>
      <dgm:t>
        <a:bodyPr/>
        <a:lstStyle/>
        <a:p>
          <a:r>
            <a:rPr lang="en-US"/>
            <a:t>4</a:t>
          </a:r>
        </a:p>
      </dgm:t>
    </dgm:pt>
    <dgm:pt modelId="{E4C1D0DF-0D38-A549-856B-68A877033936}" type="pres">
      <dgm:prSet presAssocID="{75F9BDF8-12C5-4C4A-B78C-9078FFC76B31}" presName="Name0" presStyleCnt="0">
        <dgm:presLayoutVars>
          <dgm:animLvl val="lvl"/>
          <dgm:resizeHandles val="exact"/>
        </dgm:presLayoutVars>
      </dgm:prSet>
      <dgm:spPr/>
    </dgm:pt>
    <dgm:pt modelId="{D8242EB6-C03C-6249-A9DD-477D1BEDBE22}" type="pres">
      <dgm:prSet presAssocID="{099F2190-1252-4E9F-AD8E-735166F8F30C}" presName="compositeNode" presStyleCnt="0">
        <dgm:presLayoutVars>
          <dgm:bulletEnabled val="1"/>
        </dgm:presLayoutVars>
      </dgm:prSet>
      <dgm:spPr/>
    </dgm:pt>
    <dgm:pt modelId="{D3A90BCD-1796-5447-8EF9-690A0370B005}" type="pres">
      <dgm:prSet presAssocID="{099F2190-1252-4E9F-AD8E-735166F8F30C}" presName="bgRect" presStyleLbl="bgAccFollowNode1" presStyleIdx="0" presStyleCnt="4"/>
      <dgm:spPr/>
    </dgm:pt>
    <dgm:pt modelId="{B50B1EB5-6B42-004E-A9FA-599A87A295A0}" type="pres">
      <dgm:prSet presAssocID="{03A7EB08-EEE4-49AC-8D07-6ABB1FADFE66}" presName="sibTransNodeCircle" presStyleLbl="alignNode1" presStyleIdx="0" presStyleCnt="8">
        <dgm:presLayoutVars>
          <dgm:chMax val="0"/>
          <dgm:bulletEnabled/>
        </dgm:presLayoutVars>
      </dgm:prSet>
      <dgm:spPr/>
    </dgm:pt>
    <dgm:pt modelId="{03D93236-504F-A14A-B0AA-827F15271051}" type="pres">
      <dgm:prSet presAssocID="{099F2190-1252-4E9F-AD8E-735166F8F30C}" presName="bottomLine" presStyleLbl="alignNode1" presStyleIdx="1" presStyleCnt="8">
        <dgm:presLayoutVars/>
      </dgm:prSet>
      <dgm:spPr/>
    </dgm:pt>
    <dgm:pt modelId="{9C834E1C-81E2-5340-8D18-2E6648695456}" type="pres">
      <dgm:prSet presAssocID="{099F2190-1252-4E9F-AD8E-735166F8F30C}" presName="nodeText" presStyleLbl="bgAccFollowNode1" presStyleIdx="0" presStyleCnt="4">
        <dgm:presLayoutVars>
          <dgm:bulletEnabled val="1"/>
        </dgm:presLayoutVars>
      </dgm:prSet>
      <dgm:spPr/>
    </dgm:pt>
    <dgm:pt modelId="{59D4F79E-7460-F64F-AE6F-B65487F0D915}" type="pres">
      <dgm:prSet presAssocID="{03A7EB08-EEE4-49AC-8D07-6ABB1FADFE66}" presName="sibTrans" presStyleCnt="0"/>
      <dgm:spPr/>
    </dgm:pt>
    <dgm:pt modelId="{D71C93C7-3CB2-2540-BFF8-531D81C96952}" type="pres">
      <dgm:prSet presAssocID="{E36CEF20-00FF-483E-9B1B-5F1557D1E156}" presName="compositeNode" presStyleCnt="0">
        <dgm:presLayoutVars>
          <dgm:bulletEnabled val="1"/>
        </dgm:presLayoutVars>
      </dgm:prSet>
      <dgm:spPr/>
    </dgm:pt>
    <dgm:pt modelId="{AB506C26-73F4-894F-A000-1F49487146D2}" type="pres">
      <dgm:prSet presAssocID="{E36CEF20-00FF-483E-9B1B-5F1557D1E156}" presName="bgRect" presStyleLbl="bgAccFollowNode1" presStyleIdx="1" presStyleCnt="4"/>
      <dgm:spPr/>
    </dgm:pt>
    <dgm:pt modelId="{5E8B6A12-6FCA-9141-AEB2-E405885B161C}" type="pres">
      <dgm:prSet presAssocID="{86D5CD38-F0DD-41DC-AF98-4146A31DBDE9}" presName="sibTransNodeCircle" presStyleLbl="alignNode1" presStyleIdx="2" presStyleCnt="8">
        <dgm:presLayoutVars>
          <dgm:chMax val="0"/>
          <dgm:bulletEnabled/>
        </dgm:presLayoutVars>
      </dgm:prSet>
      <dgm:spPr/>
    </dgm:pt>
    <dgm:pt modelId="{9C655DD2-B256-1A4C-B94E-4BA47B7948D0}" type="pres">
      <dgm:prSet presAssocID="{E36CEF20-00FF-483E-9B1B-5F1557D1E156}" presName="bottomLine" presStyleLbl="alignNode1" presStyleIdx="3" presStyleCnt="8">
        <dgm:presLayoutVars/>
      </dgm:prSet>
      <dgm:spPr/>
    </dgm:pt>
    <dgm:pt modelId="{0B4C55E1-946B-DF48-97D6-3090C83F810F}" type="pres">
      <dgm:prSet presAssocID="{E36CEF20-00FF-483E-9B1B-5F1557D1E156}" presName="nodeText" presStyleLbl="bgAccFollowNode1" presStyleIdx="1" presStyleCnt="4">
        <dgm:presLayoutVars>
          <dgm:bulletEnabled val="1"/>
        </dgm:presLayoutVars>
      </dgm:prSet>
      <dgm:spPr/>
    </dgm:pt>
    <dgm:pt modelId="{680E56D6-942D-0C45-BA44-A3B7A90280CD}" type="pres">
      <dgm:prSet presAssocID="{86D5CD38-F0DD-41DC-AF98-4146A31DBDE9}" presName="sibTrans" presStyleCnt="0"/>
      <dgm:spPr/>
    </dgm:pt>
    <dgm:pt modelId="{40606EBF-CC27-1549-A9E2-A702624662C5}" type="pres">
      <dgm:prSet presAssocID="{FB6ADEC2-AF34-4EC2-8C7D-EBDFE07A8F80}" presName="compositeNode" presStyleCnt="0">
        <dgm:presLayoutVars>
          <dgm:bulletEnabled val="1"/>
        </dgm:presLayoutVars>
      </dgm:prSet>
      <dgm:spPr/>
    </dgm:pt>
    <dgm:pt modelId="{C40961EA-A630-7742-A61F-D912282DFF82}" type="pres">
      <dgm:prSet presAssocID="{FB6ADEC2-AF34-4EC2-8C7D-EBDFE07A8F80}" presName="bgRect" presStyleLbl="bgAccFollowNode1" presStyleIdx="2" presStyleCnt="4"/>
      <dgm:spPr/>
    </dgm:pt>
    <dgm:pt modelId="{AB553072-22E2-C244-8BBA-6A071D3C89EA}" type="pres">
      <dgm:prSet presAssocID="{AFBF0761-A646-4EA9-AEA5-1A7E187B914F}" presName="sibTransNodeCircle" presStyleLbl="alignNode1" presStyleIdx="4" presStyleCnt="8">
        <dgm:presLayoutVars>
          <dgm:chMax val="0"/>
          <dgm:bulletEnabled/>
        </dgm:presLayoutVars>
      </dgm:prSet>
      <dgm:spPr/>
    </dgm:pt>
    <dgm:pt modelId="{E2DF81B8-420C-6E47-B0EB-370E4DD70951}" type="pres">
      <dgm:prSet presAssocID="{FB6ADEC2-AF34-4EC2-8C7D-EBDFE07A8F80}" presName="bottomLine" presStyleLbl="alignNode1" presStyleIdx="5" presStyleCnt="8">
        <dgm:presLayoutVars/>
      </dgm:prSet>
      <dgm:spPr/>
    </dgm:pt>
    <dgm:pt modelId="{BDFA72CB-7A64-A84A-BD51-29092BE5499B}" type="pres">
      <dgm:prSet presAssocID="{FB6ADEC2-AF34-4EC2-8C7D-EBDFE07A8F80}" presName="nodeText" presStyleLbl="bgAccFollowNode1" presStyleIdx="2" presStyleCnt="4">
        <dgm:presLayoutVars>
          <dgm:bulletEnabled val="1"/>
        </dgm:presLayoutVars>
      </dgm:prSet>
      <dgm:spPr/>
    </dgm:pt>
    <dgm:pt modelId="{4A5307B5-1019-F84A-8435-768EE0E9C092}" type="pres">
      <dgm:prSet presAssocID="{AFBF0761-A646-4EA9-AEA5-1A7E187B914F}" presName="sibTrans" presStyleCnt="0"/>
      <dgm:spPr/>
    </dgm:pt>
    <dgm:pt modelId="{AE1D3B2E-2806-7145-A370-6FAEA581B457}" type="pres">
      <dgm:prSet presAssocID="{7735431C-28F4-422A-BE4A-30AA903CCEFC}" presName="compositeNode" presStyleCnt="0">
        <dgm:presLayoutVars>
          <dgm:bulletEnabled val="1"/>
        </dgm:presLayoutVars>
      </dgm:prSet>
      <dgm:spPr/>
    </dgm:pt>
    <dgm:pt modelId="{7C317574-EB9C-004E-A1DE-79660C0E91F0}" type="pres">
      <dgm:prSet presAssocID="{7735431C-28F4-422A-BE4A-30AA903CCEFC}" presName="bgRect" presStyleLbl="bgAccFollowNode1" presStyleIdx="3" presStyleCnt="4"/>
      <dgm:spPr/>
    </dgm:pt>
    <dgm:pt modelId="{4321A9E8-CB7C-1B47-9B55-288E90B24B73}" type="pres">
      <dgm:prSet presAssocID="{30045A78-7D6E-4DD9-B97F-4A7C6032ED78}" presName="sibTransNodeCircle" presStyleLbl="alignNode1" presStyleIdx="6" presStyleCnt="8">
        <dgm:presLayoutVars>
          <dgm:chMax val="0"/>
          <dgm:bulletEnabled/>
        </dgm:presLayoutVars>
      </dgm:prSet>
      <dgm:spPr/>
    </dgm:pt>
    <dgm:pt modelId="{A7EEC070-D742-9E40-8BA4-C9B52F257C37}" type="pres">
      <dgm:prSet presAssocID="{7735431C-28F4-422A-BE4A-30AA903CCEFC}" presName="bottomLine" presStyleLbl="alignNode1" presStyleIdx="7" presStyleCnt="8">
        <dgm:presLayoutVars/>
      </dgm:prSet>
      <dgm:spPr/>
    </dgm:pt>
    <dgm:pt modelId="{8AF7A213-1C9A-B144-AA9C-588D666FC6F3}" type="pres">
      <dgm:prSet presAssocID="{7735431C-28F4-422A-BE4A-30AA903CCEFC}" presName="nodeText" presStyleLbl="bgAccFollowNode1" presStyleIdx="3" presStyleCnt="4">
        <dgm:presLayoutVars>
          <dgm:bulletEnabled val="1"/>
        </dgm:presLayoutVars>
      </dgm:prSet>
      <dgm:spPr/>
    </dgm:pt>
  </dgm:ptLst>
  <dgm:cxnLst>
    <dgm:cxn modelId="{98716703-59CE-4BB8-8B58-9783DE18B496}" srcId="{75F9BDF8-12C5-4C4A-B78C-9078FFC76B31}" destId="{7735431C-28F4-422A-BE4A-30AA903CCEFC}" srcOrd="3" destOrd="0" parTransId="{8FCC8797-C407-414F-8513-39364FBB66FE}" sibTransId="{30045A78-7D6E-4DD9-B97F-4A7C6032ED78}"/>
    <dgm:cxn modelId="{307FDB13-49C6-274C-B27E-99C271B72514}" type="presOf" srcId="{75F9BDF8-12C5-4C4A-B78C-9078FFC76B31}" destId="{E4C1D0DF-0D38-A549-856B-68A877033936}" srcOrd="0" destOrd="0" presId="urn:microsoft.com/office/officeart/2016/7/layout/BasicLinearProcessNumbered"/>
    <dgm:cxn modelId="{37F27319-06F4-764D-8A23-0C0A802B52A4}" type="presOf" srcId="{86D5CD38-F0DD-41DC-AF98-4146A31DBDE9}" destId="{5E8B6A12-6FCA-9141-AEB2-E405885B161C}" srcOrd="0" destOrd="0" presId="urn:microsoft.com/office/officeart/2016/7/layout/BasicLinearProcessNumbered"/>
    <dgm:cxn modelId="{0C6A762D-BFE7-CF43-9C57-0845A38AF9AA}" type="presOf" srcId="{099F2190-1252-4E9F-AD8E-735166F8F30C}" destId="{9C834E1C-81E2-5340-8D18-2E6648695456}" srcOrd="1" destOrd="0" presId="urn:microsoft.com/office/officeart/2016/7/layout/BasicLinearProcessNumbered"/>
    <dgm:cxn modelId="{ED708A37-21D3-5946-A8DA-772537FD5E15}" type="presOf" srcId="{E36CEF20-00FF-483E-9B1B-5F1557D1E156}" destId="{AB506C26-73F4-894F-A000-1F49487146D2}" srcOrd="0" destOrd="0" presId="urn:microsoft.com/office/officeart/2016/7/layout/BasicLinearProcessNumbered"/>
    <dgm:cxn modelId="{9C760863-2E67-D049-A516-FB96930E696F}" type="presOf" srcId="{FB6ADEC2-AF34-4EC2-8C7D-EBDFE07A8F80}" destId="{C40961EA-A630-7742-A61F-D912282DFF82}" srcOrd="0" destOrd="0" presId="urn:microsoft.com/office/officeart/2016/7/layout/BasicLinearProcessNumbered"/>
    <dgm:cxn modelId="{6CFAA084-7DA1-B34C-A824-04E1C20D79C8}" type="presOf" srcId="{7735431C-28F4-422A-BE4A-30AA903CCEFC}" destId="{8AF7A213-1C9A-B144-AA9C-588D666FC6F3}" srcOrd="1" destOrd="0" presId="urn:microsoft.com/office/officeart/2016/7/layout/BasicLinearProcessNumbered"/>
    <dgm:cxn modelId="{EF6E0DA3-FB59-3446-8C88-47D91CBF2B99}" type="presOf" srcId="{FB6ADEC2-AF34-4EC2-8C7D-EBDFE07A8F80}" destId="{BDFA72CB-7A64-A84A-BD51-29092BE5499B}" srcOrd="1" destOrd="0" presId="urn:microsoft.com/office/officeart/2016/7/layout/BasicLinearProcessNumbered"/>
    <dgm:cxn modelId="{E2E982A8-6CCF-234C-B562-FCDBEA2A83F6}" type="presOf" srcId="{AFBF0761-A646-4EA9-AEA5-1A7E187B914F}" destId="{AB553072-22E2-C244-8BBA-6A071D3C89EA}" srcOrd="0" destOrd="0" presId="urn:microsoft.com/office/officeart/2016/7/layout/BasicLinearProcessNumbered"/>
    <dgm:cxn modelId="{4AF7D6B3-8285-0047-91AA-7A60D2E48469}" type="presOf" srcId="{03A7EB08-EEE4-49AC-8D07-6ABB1FADFE66}" destId="{B50B1EB5-6B42-004E-A9FA-599A87A295A0}" srcOrd="0" destOrd="0" presId="urn:microsoft.com/office/officeart/2016/7/layout/BasicLinearProcessNumbered"/>
    <dgm:cxn modelId="{94F569B4-6AF6-B64C-B43F-754D03BFD328}" type="presOf" srcId="{099F2190-1252-4E9F-AD8E-735166F8F30C}" destId="{D3A90BCD-1796-5447-8EF9-690A0370B005}" srcOrd="0" destOrd="0" presId="urn:microsoft.com/office/officeart/2016/7/layout/BasicLinearProcessNumbered"/>
    <dgm:cxn modelId="{6E6D60B6-732E-4B0B-99D8-F61C3BF784FB}" srcId="{75F9BDF8-12C5-4C4A-B78C-9078FFC76B31}" destId="{FB6ADEC2-AF34-4EC2-8C7D-EBDFE07A8F80}" srcOrd="2" destOrd="0" parTransId="{B6727768-065A-4E59-A53C-94CE61708C40}" sibTransId="{AFBF0761-A646-4EA9-AEA5-1A7E187B914F}"/>
    <dgm:cxn modelId="{771E4ED0-4896-47B2-8125-1AF7D4BFDD1C}" srcId="{75F9BDF8-12C5-4C4A-B78C-9078FFC76B31}" destId="{E36CEF20-00FF-483E-9B1B-5F1557D1E156}" srcOrd="1" destOrd="0" parTransId="{6437D226-EA7C-4170-AA58-C456A6E6778B}" sibTransId="{86D5CD38-F0DD-41DC-AF98-4146A31DBDE9}"/>
    <dgm:cxn modelId="{EEC528D2-C9B0-9649-8A00-1785CD3E9B09}" type="presOf" srcId="{E36CEF20-00FF-483E-9B1B-5F1557D1E156}" destId="{0B4C55E1-946B-DF48-97D6-3090C83F810F}" srcOrd="1" destOrd="0" presId="urn:microsoft.com/office/officeart/2016/7/layout/BasicLinearProcessNumbered"/>
    <dgm:cxn modelId="{4DE642D2-EDED-43E7-84AA-35BA60CF8032}" srcId="{75F9BDF8-12C5-4C4A-B78C-9078FFC76B31}" destId="{099F2190-1252-4E9F-AD8E-735166F8F30C}" srcOrd="0" destOrd="0" parTransId="{0266B535-0C09-4B02-BFDE-B8721E5C7E37}" sibTransId="{03A7EB08-EEE4-49AC-8D07-6ABB1FADFE66}"/>
    <dgm:cxn modelId="{CA93A1F8-673C-6A42-B79C-69F4D9981B2E}" type="presOf" srcId="{30045A78-7D6E-4DD9-B97F-4A7C6032ED78}" destId="{4321A9E8-CB7C-1B47-9B55-288E90B24B73}" srcOrd="0" destOrd="0" presId="urn:microsoft.com/office/officeart/2016/7/layout/BasicLinearProcessNumbered"/>
    <dgm:cxn modelId="{5B3A51F9-9851-4348-A8F6-FFDA2B35EF08}" type="presOf" srcId="{7735431C-28F4-422A-BE4A-30AA903CCEFC}" destId="{7C317574-EB9C-004E-A1DE-79660C0E91F0}" srcOrd="0" destOrd="0" presId="urn:microsoft.com/office/officeart/2016/7/layout/BasicLinearProcessNumbered"/>
    <dgm:cxn modelId="{7021253C-148D-5E42-A000-73629D2FD9F6}" type="presParOf" srcId="{E4C1D0DF-0D38-A549-856B-68A877033936}" destId="{D8242EB6-C03C-6249-A9DD-477D1BEDBE22}" srcOrd="0" destOrd="0" presId="urn:microsoft.com/office/officeart/2016/7/layout/BasicLinearProcessNumbered"/>
    <dgm:cxn modelId="{4E6D289C-318B-3F47-88DF-2655545ACEE5}" type="presParOf" srcId="{D8242EB6-C03C-6249-A9DD-477D1BEDBE22}" destId="{D3A90BCD-1796-5447-8EF9-690A0370B005}" srcOrd="0" destOrd="0" presId="urn:microsoft.com/office/officeart/2016/7/layout/BasicLinearProcessNumbered"/>
    <dgm:cxn modelId="{5C6A7C1B-0A10-4B42-9FE6-F34E9CC065B1}" type="presParOf" srcId="{D8242EB6-C03C-6249-A9DD-477D1BEDBE22}" destId="{B50B1EB5-6B42-004E-A9FA-599A87A295A0}" srcOrd="1" destOrd="0" presId="urn:microsoft.com/office/officeart/2016/7/layout/BasicLinearProcessNumbered"/>
    <dgm:cxn modelId="{2D0B8FE1-0392-5C4A-ADDA-90638D2E6208}" type="presParOf" srcId="{D8242EB6-C03C-6249-A9DD-477D1BEDBE22}" destId="{03D93236-504F-A14A-B0AA-827F15271051}" srcOrd="2" destOrd="0" presId="urn:microsoft.com/office/officeart/2016/7/layout/BasicLinearProcessNumbered"/>
    <dgm:cxn modelId="{2BB66894-29B6-B440-9EE6-141600727FB6}" type="presParOf" srcId="{D8242EB6-C03C-6249-A9DD-477D1BEDBE22}" destId="{9C834E1C-81E2-5340-8D18-2E6648695456}" srcOrd="3" destOrd="0" presId="urn:microsoft.com/office/officeart/2016/7/layout/BasicLinearProcessNumbered"/>
    <dgm:cxn modelId="{D84FFAC9-5737-0D40-BCB3-9B64E0F2D50F}" type="presParOf" srcId="{E4C1D0DF-0D38-A549-856B-68A877033936}" destId="{59D4F79E-7460-F64F-AE6F-B65487F0D915}" srcOrd="1" destOrd="0" presId="urn:microsoft.com/office/officeart/2016/7/layout/BasicLinearProcessNumbered"/>
    <dgm:cxn modelId="{379957AB-F88E-3140-929A-E8C1997CD1EF}" type="presParOf" srcId="{E4C1D0DF-0D38-A549-856B-68A877033936}" destId="{D71C93C7-3CB2-2540-BFF8-531D81C96952}" srcOrd="2" destOrd="0" presId="urn:microsoft.com/office/officeart/2016/7/layout/BasicLinearProcessNumbered"/>
    <dgm:cxn modelId="{B00DB1A4-4896-0840-BB92-F56692865713}" type="presParOf" srcId="{D71C93C7-3CB2-2540-BFF8-531D81C96952}" destId="{AB506C26-73F4-894F-A000-1F49487146D2}" srcOrd="0" destOrd="0" presId="urn:microsoft.com/office/officeart/2016/7/layout/BasicLinearProcessNumbered"/>
    <dgm:cxn modelId="{2E5BF7A8-9205-CC4A-AFB0-5E97359002EB}" type="presParOf" srcId="{D71C93C7-3CB2-2540-BFF8-531D81C96952}" destId="{5E8B6A12-6FCA-9141-AEB2-E405885B161C}" srcOrd="1" destOrd="0" presId="urn:microsoft.com/office/officeart/2016/7/layout/BasicLinearProcessNumbered"/>
    <dgm:cxn modelId="{764A0E06-E12F-E143-828E-EA2C93A93D6C}" type="presParOf" srcId="{D71C93C7-3CB2-2540-BFF8-531D81C96952}" destId="{9C655DD2-B256-1A4C-B94E-4BA47B7948D0}" srcOrd="2" destOrd="0" presId="urn:microsoft.com/office/officeart/2016/7/layout/BasicLinearProcessNumbered"/>
    <dgm:cxn modelId="{B75E942D-F44F-A04C-B695-A60227D4C038}" type="presParOf" srcId="{D71C93C7-3CB2-2540-BFF8-531D81C96952}" destId="{0B4C55E1-946B-DF48-97D6-3090C83F810F}" srcOrd="3" destOrd="0" presId="urn:microsoft.com/office/officeart/2016/7/layout/BasicLinearProcessNumbered"/>
    <dgm:cxn modelId="{14D98D18-8E5E-D148-9CA0-3811C889421C}" type="presParOf" srcId="{E4C1D0DF-0D38-A549-856B-68A877033936}" destId="{680E56D6-942D-0C45-BA44-A3B7A90280CD}" srcOrd="3" destOrd="0" presId="urn:microsoft.com/office/officeart/2016/7/layout/BasicLinearProcessNumbered"/>
    <dgm:cxn modelId="{4FA6D5DC-2681-7F48-97CD-95C875ECC673}" type="presParOf" srcId="{E4C1D0DF-0D38-A549-856B-68A877033936}" destId="{40606EBF-CC27-1549-A9E2-A702624662C5}" srcOrd="4" destOrd="0" presId="urn:microsoft.com/office/officeart/2016/7/layout/BasicLinearProcessNumbered"/>
    <dgm:cxn modelId="{AA43E6A7-D027-CE42-8DEE-53CAA04305DA}" type="presParOf" srcId="{40606EBF-CC27-1549-A9E2-A702624662C5}" destId="{C40961EA-A630-7742-A61F-D912282DFF82}" srcOrd="0" destOrd="0" presId="urn:microsoft.com/office/officeart/2016/7/layout/BasicLinearProcessNumbered"/>
    <dgm:cxn modelId="{C3F8BE55-186B-4D4A-B32B-07C13231B323}" type="presParOf" srcId="{40606EBF-CC27-1549-A9E2-A702624662C5}" destId="{AB553072-22E2-C244-8BBA-6A071D3C89EA}" srcOrd="1" destOrd="0" presId="urn:microsoft.com/office/officeart/2016/7/layout/BasicLinearProcessNumbered"/>
    <dgm:cxn modelId="{ADF88C2E-60F6-954F-A51E-6CC49060A1E1}" type="presParOf" srcId="{40606EBF-CC27-1549-A9E2-A702624662C5}" destId="{E2DF81B8-420C-6E47-B0EB-370E4DD70951}" srcOrd="2" destOrd="0" presId="urn:microsoft.com/office/officeart/2016/7/layout/BasicLinearProcessNumbered"/>
    <dgm:cxn modelId="{9806097F-607D-EC49-957D-35B0CA8A4F91}" type="presParOf" srcId="{40606EBF-CC27-1549-A9E2-A702624662C5}" destId="{BDFA72CB-7A64-A84A-BD51-29092BE5499B}" srcOrd="3" destOrd="0" presId="urn:microsoft.com/office/officeart/2016/7/layout/BasicLinearProcessNumbered"/>
    <dgm:cxn modelId="{EBB6B1C1-9478-D146-ABAF-9DB18AFE37F1}" type="presParOf" srcId="{E4C1D0DF-0D38-A549-856B-68A877033936}" destId="{4A5307B5-1019-F84A-8435-768EE0E9C092}" srcOrd="5" destOrd="0" presId="urn:microsoft.com/office/officeart/2016/7/layout/BasicLinearProcessNumbered"/>
    <dgm:cxn modelId="{50759142-A7A3-2C4C-958F-1FCDB1C62B77}" type="presParOf" srcId="{E4C1D0DF-0D38-A549-856B-68A877033936}" destId="{AE1D3B2E-2806-7145-A370-6FAEA581B457}" srcOrd="6" destOrd="0" presId="urn:microsoft.com/office/officeart/2016/7/layout/BasicLinearProcessNumbered"/>
    <dgm:cxn modelId="{4898D617-B69A-DA4C-A5D2-AE505111A21D}" type="presParOf" srcId="{AE1D3B2E-2806-7145-A370-6FAEA581B457}" destId="{7C317574-EB9C-004E-A1DE-79660C0E91F0}" srcOrd="0" destOrd="0" presId="urn:microsoft.com/office/officeart/2016/7/layout/BasicLinearProcessNumbered"/>
    <dgm:cxn modelId="{A573F02D-3C88-AF4B-8A49-E789841C96EA}" type="presParOf" srcId="{AE1D3B2E-2806-7145-A370-6FAEA581B457}" destId="{4321A9E8-CB7C-1B47-9B55-288E90B24B73}" srcOrd="1" destOrd="0" presId="urn:microsoft.com/office/officeart/2016/7/layout/BasicLinearProcessNumbered"/>
    <dgm:cxn modelId="{F1988B10-946C-3445-B1F3-DCDC022C81EC}" type="presParOf" srcId="{AE1D3B2E-2806-7145-A370-6FAEA581B457}" destId="{A7EEC070-D742-9E40-8BA4-C9B52F257C37}" srcOrd="2" destOrd="0" presId="urn:microsoft.com/office/officeart/2016/7/layout/BasicLinearProcessNumbered"/>
    <dgm:cxn modelId="{3D3D7A97-3DED-834D-BECF-0D10B0A1553E}" type="presParOf" srcId="{AE1D3B2E-2806-7145-A370-6FAEA581B457}" destId="{8AF7A213-1C9A-B144-AA9C-588D666FC6F3}"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030DF3-8FC3-4CDB-BEB1-7F38BEA0B335}"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A33D41-F393-4F2A-8B9A-B5148FE3AEC0}">
      <dgm:prSet/>
      <dgm:spPr/>
      <dgm:t>
        <a:bodyPr/>
        <a:lstStyle/>
        <a:p>
          <a:pPr>
            <a:defRPr cap="all"/>
          </a:pPr>
          <a:r>
            <a:rPr lang="en-US" b="1" dirty="0"/>
            <a:t>5k php webpages</a:t>
          </a:r>
          <a:endParaRPr lang="en-US" dirty="0"/>
        </a:p>
      </dgm:t>
    </dgm:pt>
    <dgm:pt modelId="{33F2C147-FCF9-478B-A419-4F7774C04A9E}" type="parTrans" cxnId="{BF77B787-908E-458E-9816-1069ECDBB18C}">
      <dgm:prSet/>
      <dgm:spPr/>
      <dgm:t>
        <a:bodyPr/>
        <a:lstStyle/>
        <a:p>
          <a:endParaRPr lang="en-US"/>
        </a:p>
      </dgm:t>
    </dgm:pt>
    <dgm:pt modelId="{B85D8AB0-D7E0-4339-BB3B-640D3DA9B326}" type="sibTrans" cxnId="{BF77B787-908E-458E-9816-1069ECDBB18C}">
      <dgm:prSet/>
      <dgm:spPr/>
      <dgm:t>
        <a:bodyPr/>
        <a:lstStyle/>
        <a:p>
          <a:endParaRPr lang="en-US"/>
        </a:p>
      </dgm:t>
    </dgm:pt>
    <dgm:pt modelId="{5403A3B0-93CB-444B-9F6D-395A98152FF8}">
      <dgm:prSet/>
      <dgm:spPr/>
      <dgm:t>
        <a:bodyPr/>
        <a:lstStyle/>
        <a:p>
          <a:pPr>
            <a:defRPr cap="all"/>
          </a:pPr>
          <a:r>
            <a:rPr lang="en-US" b="1" dirty="0"/>
            <a:t>75k PDFs</a:t>
          </a:r>
          <a:endParaRPr lang="en-US" dirty="0"/>
        </a:p>
      </dgm:t>
    </dgm:pt>
    <dgm:pt modelId="{0B77EE09-64C3-4A59-8564-6191C1632A09}" type="parTrans" cxnId="{37889BD6-BEE3-48E0-8E79-C884AE6364D3}">
      <dgm:prSet/>
      <dgm:spPr/>
      <dgm:t>
        <a:bodyPr/>
        <a:lstStyle/>
        <a:p>
          <a:endParaRPr lang="en-US"/>
        </a:p>
      </dgm:t>
    </dgm:pt>
    <dgm:pt modelId="{625647A5-35BF-4ABD-80AE-7C355B069A43}" type="sibTrans" cxnId="{37889BD6-BEE3-48E0-8E79-C884AE6364D3}">
      <dgm:prSet/>
      <dgm:spPr/>
      <dgm:t>
        <a:bodyPr/>
        <a:lstStyle/>
        <a:p>
          <a:endParaRPr lang="en-US"/>
        </a:p>
      </dgm:t>
    </dgm:pt>
    <dgm:pt modelId="{317FAF6C-E5F4-4429-829A-36CDC25F8A2D}">
      <dgm:prSet/>
      <dgm:spPr/>
      <dgm:t>
        <a:bodyPr/>
        <a:lstStyle/>
        <a:p>
          <a:pPr>
            <a:defRPr cap="all"/>
          </a:pPr>
          <a:r>
            <a:rPr lang="en-US" b="1" dirty="0"/>
            <a:t>0 existing hierarchies</a:t>
          </a:r>
          <a:endParaRPr lang="en-US" dirty="0"/>
        </a:p>
      </dgm:t>
    </dgm:pt>
    <dgm:pt modelId="{AF2290EF-8690-45EF-8A4C-AD774627400C}" type="parTrans" cxnId="{E67B0C90-7378-4614-B339-2382C8F761AA}">
      <dgm:prSet/>
      <dgm:spPr/>
      <dgm:t>
        <a:bodyPr/>
        <a:lstStyle/>
        <a:p>
          <a:endParaRPr lang="en-US"/>
        </a:p>
      </dgm:t>
    </dgm:pt>
    <dgm:pt modelId="{A9CBE548-D8DB-4EB8-94EA-8B3EDC2D1624}" type="sibTrans" cxnId="{E67B0C90-7378-4614-B339-2382C8F761AA}">
      <dgm:prSet/>
      <dgm:spPr/>
      <dgm:t>
        <a:bodyPr/>
        <a:lstStyle/>
        <a:p>
          <a:endParaRPr lang="en-US"/>
        </a:p>
      </dgm:t>
    </dgm:pt>
    <dgm:pt modelId="{2A203C17-6579-4E9F-95AF-C20B2A8B46F7}" type="pres">
      <dgm:prSet presAssocID="{FE030DF3-8FC3-4CDB-BEB1-7F38BEA0B335}" presName="root" presStyleCnt="0">
        <dgm:presLayoutVars>
          <dgm:dir/>
          <dgm:resizeHandles val="exact"/>
        </dgm:presLayoutVars>
      </dgm:prSet>
      <dgm:spPr/>
    </dgm:pt>
    <dgm:pt modelId="{24277105-A1C0-4C45-B2C8-A42FD7873812}" type="pres">
      <dgm:prSet presAssocID="{5DA33D41-F393-4F2A-8B9A-B5148FE3AEC0}" presName="compNode" presStyleCnt="0"/>
      <dgm:spPr/>
    </dgm:pt>
    <dgm:pt modelId="{63F172CB-66CE-4AEE-BA2D-CA04E0827920}" type="pres">
      <dgm:prSet presAssocID="{5DA33D41-F393-4F2A-8B9A-B5148FE3AEC0}" presName="iconBgRect" presStyleLbl="bgShp" presStyleIdx="0" presStyleCnt="3"/>
      <dgm:spPr/>
    </dgm:pt>
    <dgm:pt modelId="{E43EE497-E80A-436D-9BCA-1534E23A715D}" type="pres">
      <dgm:prSet presAssocID="{5DA33D41-F393-4F2A-8B9A-B5148FE3AE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42D1788E-9C47-4C4C-A739-50FC88FE482C}" type="pres">
      <dgm:prSet presAssocID="{5DA33D41-F393-4F2A-8B9A-B5148FE3AEC0}" presName="spaceRect" presStyleCnt="0"/>
      <dgm:spPr/>
    </dgm:pt>
    <dgm:pt modelId="{D4E9758D-DC82-4FE2-B8F4-BACAEAE4832D}" type="pres">
      <dgm:prSet presAssocID="{5DA33D41-F393-4F2A-8B9A-B5148FE3AEC0}" presName="textRect" presStyleLbl="revTx" presStyleIdx="0" presStyleCnt="3">
        <dgm:presLayoutVars>
          <dgm:chMax val="1"/>
          <dgm:chPref val="1"/>
        </dgm:presLayoutVars>
      </dgm:prSet>
      <dgm:spPr/>
    </dgm:pt>
    <dgm:pt modelId="{26F31A5C-507B-4307-A889-52CBD1D1C533}" type="pres">
      <dgm:prSet presAssocID="{B85D8AB0-D7E0-4339-BB3B-640D3DA9B326}" presName="sibTrans" presStyleCnt="0"/>
      <dgm:spPr/>
    </dgm:pt>
    <dgm:pt modelId="{8D0775B9-836D-415C-AB6F-39FFD3F082F6}" type="pres">
      <dgm:prSet presAssocID="{5403A3B0-93CB-444B-9F6D-395A98152FF8}" presName="compNode" presStyleCnt="0"/>
      <dgm:spPr/>
    </dgm:pt>
    <dgm:pt modelId="{47BF9744-6BC9-446B-9C55-0D6082CBBDC2}" type="pres">
      <dgm:prSet presAssocID="{5403A3B0-93CB-444B-9F6D-395A98152FF8}" presName="iconBgRect" presStyleLbl="bgShp" presStyleIdx="1" presStyleCnt="3"/>
      <dgm:spPr/>
    </dgm:pt>
    <dgm:pt modelId="{75EC8915-0A71-4315-AB09-26D97D3FA2C2}" type="pres">
      <dgm:prSet presAssocID="{5403A3B0-93CB-444B-9F6D-395A98152FF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FA927B5E-2FBA-4BDC-BA60-47EBBA35B9C3}" type="pres">
      <dgm:prSet presAssocID="{5403A3B0-93CB-444B-9F6D-395A98152FF8}" presName="spaceRect" presStyleCnt="0"/>
      <dgm:spPr/>
    </dgm:pt>
    <dgm:pt modelId="{2004DBC4-4383-4192-B0F9-80B5CFC72CC7}" type="pres">
      <dgm:prSet presAssocID="{5403A3B0-93CB-444B-9F6D-395A98152FF8}" presName="textRect" presStyleLbl="revTx" presStyleIdx="1" presStyleCnt="3">
        <dgm:presLayoutVars>
          <dgm:chMax val="1"/>
          <dgm:chPref val="1"/>
        </dgm:presLayoutVars>
      </dgm:prSet>
      <dgm:spPr/>
    </dgm:pt>
    <dgm:pt modelId="{BB07C419-458F-4473-A31E-89296D8DBC99}" type="pres">
      <dgm:prSet presAssocID="{625647A5-35BF-4ABD-80AE-7C355B069A43}" presName="sibTrans" presStyleCnt="0"/>
      <dgm:spPr/>
    </dgm:pt>
    <dgm:pt modelId="{45F8F140-F173-4BB6-83A1-AA950B9D2640}" type="pres">
      <dgm:prSet presAssocID="{317FAF6C-E5F4-4429-829A-36CDC25F8A2D}" presName="compNode" presStyleCnt="0"/>
      <dgm:spPr/>
    </dgm:pt>
    <dgm:pt modelId="{EE155EFD-7BBA-4AA0-9A1B-CF2EB3A4DBC6}" type="pres">
      <dgm:prSet presAssocID="{317FAF6C-E5F4-4429-829A-36CDC25F8A2D}" presName="iconBgRect" presStyleLbl="bgShp" presStyleIdx="2" presStyleCnt="3"/>
      <dgm:spPr/>
    </dgm:pt>
    <dgm:pt modelId="{DC3C3A79-F68A-4F85-9F0B-693646339141}" type="pres">
      <dgm:prSet presAssocID="{317FAF6C-E5F4-4429-829A-36CDC25F8A2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48EC90D8-2210-405D-8930-1B6984F4B377}" type="pres">
      <dgm:prSet presAssocID="{317FAF6C-E5F4-4429-829A-36CDC25F8A2D}" presName="spaceRect" presStyleCnt="0"/>
      <dgm:spPr/>
    </dgm:pt>
    <dgm:pt modelId="{C7447E09-9328-490D-BB63-62B15CDCDF8B}" type="pres">
      <dgm:prSet presAssocID="{317FAF6C-E5F4-4429-829A-36CDC25F8A2D}" presName="textRect" presStyleLbl="revTx" presStyleIdx="2" presStyleCnt="3">
        <dgm:presLayoutVars>
          <dgm:chMax val="1"/>
          <dgm:chPref val="1"/>
        </dgm:presLayoutVars>
      </dgm:prSet>
      <dgm:spPr/>
    </dgm:pt>
  </dgm:ptLst>
  <dgm:cxnLst>
    <dgm:cxn modelId="{4772A60C-93A0-4115-BBA9-1A1B577696D6}" type="presOf" srcId="{FE030DF3-8FC3-4CDB-BEB1-7F38BEA0B335}" destId="{2A203C17-6579-4E9F-95AF-C20B2A8B46F7}" srcOrd="0" destOrd="0" presId="urn:microsoft.com/office/officeart/2018/5/layout/IconCircleLabelList"/>
    <dgm:cxn modelId="{B354005A-02E1-4B22-86DB-B6ACE6F0DED7}" type="presOf" srcId="{5403A3B0-93CB-444B-9F6D-395A98152FF8}" destId="{2004DBC4-4383-4192-B0F9-80B5CFC72CC7}" srcOrd="0" destOrd="0" presId="urn:microsoft.com/office/officeart/2018/5/layout/IconCircleLabelList"/>
    <dgm:cxn modelId="{BF77B787-908E-458E-9816-1069ECDBB18C}" srcId="{FE030DF3-8FC3-4CDB-BEB1-7F38BEA0B335}" destId="{5DA33D41-F393-4F2A-8B9A-B5148FE3AEC0}" srcOrd="0" destOrd="0" parTransId="{33F2C147-FCF9-478B-A419-4F7774C04A9E}" sibTransId="{B85D8AB0-D7E0-4339-BB3B-640D3DA9B326}"/>
    <dgm:cxn modelId="{E67B0C90-7378-4614-B339-2382C8F761AA}" srcId="{FE030DF3-8FC3-4CDB-BEB1-7F38BEA0B335}" destId="{317FAF6C-E5F4-4429-829A-36CDC25F8A2D}" srcOrd="2" destOrd="0" parTransId="{AF2290EF-8690-45EF-8A4C-AD774627400C}" sibTransId="{A9CBE548-D8DB-4EB8-94EA-8B3EDC2D1624}"/>
    <dgm:cxn modelId="{E18B44C3-1096-4F52-B344-99D45255CE34}" type="presOf" srcId="{5DA33D41-F393-4F2A-8B9A-B5148FE3AEC0}" destId="{D4E9758D-DC82-4FE2-B8F4-BACAEAE4832D}" srcOrd="0" destOrd="0" presId="urn:microsoft.com/office/officeart/2018/5/layout/IconCircleLabelList"/>
    <dgm:cxn modelId="{37889BD6-BEE3-48E0-8E79-C884AE6364D3}" srcId="{FE030DF3-8FC3-4CDB-BEB1-7F38BEA0B335}" destId="{5403A3B0-93CB-444B-9F6D-395A98152FF8}" srcOrd="1" destOrd="0" parTransId="{0B77EE09-64C3-4A59-8564-6191C1632A09}" sibTransId="{625647A5-35BF-4ABD-80AE-7C355B069A43}"/>
    <dgm:cxn modelId="{A8513FDB-F7FF-4C69-9460-987CE1A09930}" type="presOf" srcId="{317FAF6C-E5F4-4429-829A-36CDC25F8A2D}" destId="{C7447E09-9328-490D-BB63-62B15CDCDF8B}" srcOrd="0" destOrd="0" presId="urn:microsoft.com/office/officeart/2018/5/layout/IconCircleLabelList"/>
    <dgm:cxn modelId="{F23720B3-5DFD-49F1-BC81-26EEF9568F0F}" type="presParOf" srcId="{2A203C17-6579-4E9F-95AF-C20B2A8B46F7}" destId="{24277105-A1C0-4C45-B2C8-A42FD7873812}" srcOrd="0" destOrd="0" presId="urn:microsoft.com/office/officeart/2018/5/layout/IconCircleLabelList"/>
    <dgm:cxn modelId="{45519223-FDD3-456A-AA3A-E9EAA212DC8A}" type="presParOf" srcId="{24277105-A1C0-4C45-B2C8-A42FD7873812}" destId="{63F172CB-66CE-4AEE-BA2D-CA04E0827920}" srcOrd="0" destOrd="0" presId="urn:microsoft.com/office/officeart/2018/5/layout/IconCircleLabelList"/>
    <dgm:cxn modelId="{7A5E085E-F8D4-4EF2-A37E-16937F675911}" type="presParOf" srcId="{24277105-A1C0-4C45-B2C8-A42FD7873812}" destId="{E43EE497-E80A-436D-9BCA-1534E23A715D}" srcOrd="1" destOrd="0" presId="urn:microsoft.com/office/officeart/2018/5/layout/IconCircleLabelList"/>
    <dgm:cxn modelId="{3B1230D0-D7B5-4840-A708-D694F0C94958}" type="presParOf" srcId="{24277105-A1C0-4C45-B2C8-A42FD7873812}" destId="{42D1788E-9C47-4C4C-A739-50FC88FE482C}" srcOrd="2" destOrd="0" presId="urn:microsoft.com/office/officeart/2018/5/layout/IconCircleLabelList"/>
    <dgm:cxn modelId="{CC1A99DD-F410-40B8-AE0E-9B883EA7F66D}" type="presParOf" srcId="{24277105-A1C0-4C45-B2C8-A42FD7873812}" destId="{D4E9758D-DC82-4FE2-B8F4-BACAEAE4832D}" srcOrd="3" destOrd="0" presId="urn:microsoft.com/office/officeart/2018/5/layout/IconCircleLabelList"/>
    <dgm:cxn modelId="{560D5924-79B3-4A7D-9A29-79CA474BF013}" type="presParOf" srcId="{2A203C17-6579-4E9F-95AF-C20B2A8B46F7}" destId="{26F31A5C-507B-4307-A889-52CBD1D1C533}" srcOrd="1" destOrd="0" presId="urn:microsoft.com/office/officeart/2018/5/layout/IconCircleLabelList"/>
    <dgm:cxn modelId="{F88AE1F2-423E-4E7A-ADE9-D0C34F8520B0}" type="presParOf" srcId="{2A203C17-6579-4E9F-95AF-C20B2A8B46F7}" destId="{8D0775B9-836D-415C-AB6F-39FFD3F082F6}" srcOrd="2" destOrd="0" presId="urn:microsoft.com/office/officeart/2018/5/layout/IconCircleLabelList"/>
    <dgm:cxn modelId="{CA8542A7-E730-440D-9384-CB845D3A0A6C}" type="presParOf" srcId="{8D0775B9-836D-415C-AB6F-39FFD3F082F6}" destId="{47BF9744-6BC9-446B-9C55-0D6082CBBDC2}" srcOrd="0" destOrd="0" presId="urn:microsoft.com/office/officeart/2018/5/layout/IconCircleLabelList"/>
    <dgm:cxn modelId="{35CECF86-0322-480F-BD92-CDD8D98697AE}" type="presParOf" srcId="{8D0775B9-836D-415C-AB6F-39FFD3F082F6}" destId="{75EC8915-0A71-4315-AB09-26D97D3FA2C2}" srcOrd="1" destOrd="0" presId="urn:microsoft.com/office/officeart/2018/5/layout/IconCircleLabelList"/>
    <dgm:cxn modelId="{D9C97E34-B9A7-4FBC-A77E-632108BEE6B4}" type="presParOf" srcId="{8D0775B9-836D-415C-AB6F-39FFD3F082F6}" destId="{FA927B5E-2FBA-4BDC-BA60-47EBBA35B9C3}" srcOrd="2" destOrd="0" presId="urn:microsoft.com/office/officeart/2018/5/layout/IconCircleLabelList"/>
    <dgm:cxn modelId="{05C04904-3FF5-403F-A66B-FBBC1B08EF87}" type="presParOf" srcId="{8D0775B9-836D-415C-AB6F-39FFD3F082F6}" destId="{2004DBC4-4383-4192-B0F9-80B5CFC72CC7}" srcOrd="3" destOrd="0" presId="urn:microsoft.com/office/officeart/2018/5/layout/IconCircleLabelList"/>
    <dgm:cxn modelId="{9E9D58A2-3803-422C-A5D5-0DB58F04254E}" type="presParOf" srcId="{2A203C17-6579-4E9F-95AF-C20B2A8B46F7}" destId="{BB07C419-458F-4473-A31E-89296D8DBC99}" srcOrd="3" destOrd="0" presId="urn:microsoft.com/office/officeart/2018/5/layout/IconCircleLabelList"/>
    <dgm:cxn modelId="{81A31C37-96DA-4723-B758-DA9F2E0358D7}" type="presParOf" srcId="{2A203C17-6579-4E9F-95AF-C20B2A8B46F7}" destId="{45F8F140-F173-4BB6-83A1-AA950B9D2640}" srcOrd="4" destOrd="0" presId="urn:microsoft.com/office/officeart/2018/5/layout/IconCircleLabelList"/>
    <dgm:cxn modelId="{D97C471B-8E3E-4C94-931A-DFD3E9C6BBCD}" type="presParOf" srcId="{45F8F140-F173-4BB6-83A1-AA950B9D2640}" destId="{EE155EFD-7BBA-4AA0-9A1B-CF2EB3A4DBC6}" srcOrd="0" destOrd="0" presId="urn:microsoft.com/office/officeart/2018/5/layout/IconCircleLabelList"/>
    <dgm:cxn modelId="{18A00CBE-37BF-41A0-97AE-ACB344227C46}" type="presParOf" srcId="{45F8F140-F173-4BB6-83A1-AA950B9D2640}" destId="{DC3C3A79-F68A-4F85-9F0B-693646339141}" srcOrd="1" destOrd="0" presId="urn:microsoft.com/office/officeart/2018/5/layout/IconCircleLabelList"/>
    <dgm:cxn modelId="{4C46AAA8-20CD-441A-A750-F9ADE17D09FF}" type="presParOf" srcId="{45F8F140-F173-4BB6-83A1-AA950B9D2640}" destId="{48EC90D8-2210-405D-8930-1B6984F4B377}" srcOrd="2" destOrd="0" presId="urn:microsoft.com/office/officeart/2018/5/layout/IconCircleLabelList"/>
    <dgm:cxn modelId="{669B9FC8-3867-4FE3-86AA-93C3F73D6799}" type="presParOf" srcId="{45F8F140-F173-4BB6-83A1-AA950B9D2640}" destId="{C7447E09-9328-490D-BB63-62B15CDCDF8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E3F1F9-FCBB-4DAE-964A-C8EB42C63BB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2B0D147-0E00-4928-99AB-AFAAA7B07B94}">
      <dgm:prSet custT="1"/>
      <dgm:spPr/>
      <dgm:t>
        <a:bodyPr/>
        <a:lstStyle/>
        <a:p>
          <a:pPr>
            <a:lnSpc>
              <a:spcPct val="100000"/>
            </a:lnSpc>
          </a:pPr>
          <a:r>
            <a:rPr lang="en-US" sz="1800" b="1" dirty="0"/>
            <a:t>Made an as-is information architecture (IA)  map in Mural</a:t>
          </a:r>
          <a:endParaRPr lang="en-US" sz="1800" dirty="0"/>
        </a:p>
      </dgm:t>
    </dgm:pt>
    <dgm:pt modelId="{8386BFDB-63ED-408D-B975-39256F069A34}" type="parTrans" cxnId="{4123B9E0-738E-41EB-8D80-7EE06F10EE71}">
      <dgm:prSet/>
      <dgm:spPr/>
      <dgm:t>
        <a:bodyPr/>
        <a:lstStyle/>
        <a:p>
          <a:endParaRPr lang="en-US"/>
        </a:p>
      </dgm:t>
    </dgm:pt>
    <dgm:pt modelId="{5A2F48C6-2245-446F-864E-6206B2C3A5C8}" type="sibTrans" cxnId="{4123B9E0-738E-41EB-8D80-7EE06F10EE71}">
      <dgm:prSet/>
      <dgm:spPr/>
      <dgm:t>
        <a:bodyPr/>
        <a:lstStyle/>
        <a:p>
          <a:endParaRPr lang="en-US"/>
        </a:p>
      </dgm:t>
    </dgm:pt>
    <dgm:pt modelId="{F5310F2A-889F-4C9D-ADCB-1E23F5DEB74A}">
      <dgm:prSet custT="1"/>
      <dgm:spPr/>
      <dgm:t>
        <a:bodyPr/>
        <a:lstStyle/>
        <a:p>
          <a:pPr>
            <a:lnSpc>
              <a:spcPct val="100000"/>
            </a:lnSpc>
          </a:pPr>
          <a:r>
            <a:rPr lang="en-US" sz="1800" b="1" dirty="0"/>
            <a:t>Hosted card-sorting and stakeholder mapping workshops</a:t>
          </a:r>
          <a:endParaRPr lang="en-US" sz="1800" dirty="0"/>
        </a:p>
      </dgm:t>
    </dgm:pt>
    <dgm:pt modelId="{E678059C-E4B6-43DE-BF24-BCCF91FCB0E7}" type="parTrans" cxnId="{5DD32AB8-832A-445E-9A05-172CEE77AD3E}">
      <dgm:prSet/>
      <dgm:spPr/>
      <dgm:t>
        <a:bodyPr/>
        <a:lstStyle/>
        <a:p>
          <a:endParaRPr lang="en-US"/>
        </a:p>
      </dgm:t>
    </dgm:pt>
    <dgm:pt modelId="{FC41FBF6-D483-4D4A-91E3-841D15F134A3}" type="sibTrans" cxnId="{5DD32AB8-832A-445E-9A05-172CEE77AD3E}">
      <dgm:prSet/>
      <dgm:spPr/>
      <dgm:t>
        <a:bodyPr/>
        <a:lstStyle/>
        <a:p>
          <a:endParaRPr lang="en-US"/>
        </a:p>
      </dgm:t>
    </dgm:pt>
    <dgm:pt modelId="{2EF10C26-3C4E-44C7-B85E-57D271968BEC}">
      <dgm:prSet custT="1"/>
      <dgm:spPr/>
      <dgm:t>
        <a:bodyPr/>
        <a:lstStyle/>
        <a:p>
          <a:pPr>
            <a:lnSpc>
              <a:spcPct val="100000"/>
            </a:lnSpc>
          </a:pPr>
          <a:r>
            <a:rPr lang="en-US" sz="1800" b="1" dirty="0"/>
            <a:t>Collected data from </a:t>
          </a:r>
          <a:r>
            <a:rPr lang="en-US" sz="1800" b="1" dirty="0" err="1"/>
            <a:t>SiteImprove</a:t>
          </a:r>
          <a:r>
            <a:rPr lang="en-US" sz="1800" b="1" dirty="0"/>
            <a:t> and Google Analytics</a:t>
          </a:r>
          <a:endParaRPr lang="en-US" sz="1800" dirty="0"/>
        </a:p>
      </dgm:t>
    </dgm:pt>
    <dgm:pt modelId="{B0DAA3F9-0FAA-46D2-9A88-78B1582EF28E}" type="parTrans" cxnId="{2151B336-7D08-4623-AAC2-41568DD14A63}">
      <dgm:prSet/>
      <dgm:spPr/>
      <dgm:t>
        <a:bodyPr/>
        <a:lstStyle/>
        <a:p>
          <a:endParaRPr lang="en-US"/>
        </a:p>
      </dgm:t>
    </dgm:pt>
    <dgm:pt modelId="{D30C9CA5-B592-4185-9B5A-BD2CAD6F8E5C}" type="sibTrans" cxnId="{2151B336-7D08-4623-AAC2-41568DD14A63}">
      <dgm:prSet/>
      <dgm:spPr/>
      <dgm:t>
        <a:bodyPr/>
        <a:lstStyle/>
        <a:p>
          <a:endParaRPr lang="en-US"/>
        </a:p>
      </dgm:t>
    </dgm:pt>
    <dgm:pt modelId="{92F45132-8BDD-41C9-AD1B-5C479B2CD910}">
      <dgm:prSet custT="1"/>
      <dgm:spPr/>
      <dgm:t>
        <a:bodyPr/>
        <a:lstStyle/>
        <a:p>
          <a:pPr>
            <a:lnSpc>
              <a:spcPct val="100000"/>
            </a:lnSpc>
          </a:pPr>
          <a:r>
            <a:rPr lang="en-US" sz="1800" b="1" dirty="0"/>
            <a:t>Conducted user interviews and usability testing on wireframes/mockups</a:t>
          </a:r>
          <a:endParaRPr lang="en-US" sz="1800" dirty="0"/>
        </a:p>
      </dgm:t>
    </dgm:pt>
    <dgm:pt modelId="{D8E1FDF1-9718-45F6-8F3C-BB49939AC8C3}" type="parTrans" cxnId="{FA46054C-5A8A-4955-9FD9-D5E7D22836C2}">
      <dgm:prSet/>
      <dgm:spPr/>
      <dgm:t>
        <a:bodyPr/>
        <a:lstStyle/>
        <a:p>
          <a:endParaRPr lang="en-US"/>
        </a:p>
      </dgm:t>
    </dgm:pt>
    <dgm:pt modelId="{058629CD-05AB-4C92-BA54-BAA84A76E98C}" type="sibTrans" cxnId="{FA46054C-5A8A-4955-9FD9-D5E7D22836C2}">
      <dgm:prSet/>
      <dgm:spPr/>
      <dgm:t>
        <a:bodyPr/>
        <a:lstStyle/>
        <a:p>
          <a:endParaRPr lang="en-US"/>
        </a:p>
      </dgm:t>
    </dgm:pt>
    <dgm:pt modelId="{38F8BF35-9D6E-4BC0-B749-975E5DB46BB4}" type="pres">
      <dgm:prSet presAssocID="{2BE3F1F9-FCBB-4DAE-964A-C8EB42C63BB7}" presName="root" presStyleCnt="0">
        <dgm:presLayoutVars>
          <dgm:dir/>
          <dgm:resizeHandles val="exact"/>
        </dgm:presLayoutVars>
      </dgm:prSet>
      <dgm:spPr/>
    </dgm:pt>
    <dgm:pt modelId="{E3063C65-FC20-468C-BA12-11823FDD3BA8}" type="pres">
      <dgm:prSet presAssocID="{42B0D147-0E00-4928-99AB-AFAAA7B07B94}" presName="compNode" presStyleCnt="0"/>
      <dgm:spPr/>
    </dgm:pt>
    <dgm:pt modelId="{F5E4D325-3AE3-43CD-AA91-860E23640492}" type="pres">
      <dgm:prSet presAssocID="{42B0D147-0E00-4928-99AB-AFAAA7B07B9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jector"/>
        </a:ext>
      </dgm:extLst>
    </dgm:pt>
    <dgm:pt modelId="{AF282ADB-D439-409A-B6ED-43533CFF64EB}" type="pres">
      <dgm:prSet presAssocID="{42B0D147-0E00-4928-99AB-AFAAA7B07B94}" presName="spaceRect" presStyleCnt="0"/>
      <dgm:spPr/>
    </dgm:pt>
    <dgm:pt modelId="{9947AEB3-8D19-4C0F-A2B0-9CF3CE8A4495}" type="pres">
      <dgm:prSet presAssocID="{42B0D147-0E00-4928-99AB-AFAAA7B07B94}" presName="textRect" presStyleLbl="revTx" presStyleIdx="0" presStyleCnt="4">
        <dgm:presLayoutVars>
          <dgm:chMax val="1"/>
          <dgm:chPref val="1"/>
        </dgm:presLayoutVars>
      </dgm:prSet>
      <dgm:spPr/>
    </dgm:pt>
    <dgm:pt modelId="{36B84498-4537-4CC7-98E2-E02744B6DED4}" type="pres">
      <dgm:prSet presAssocID="{5A2F48C6-2245-446F-864E-6206B2C3A5C8}" presName="sibTrans" presStyleCnt="0"/>
      <dgm:spPr/>
    </dgm:pt>
    <dgm:pt modelId="{75FE7862-6AC7-4F86-B399-274DC4C28B95}" type="pres">
      <dgm:prSet presAssocID="{F5310F2A-889F-4C9D-ADCB-1E23F5DEB74A}" presName="compNode" presStyleCnt="0"/>
      <dgm:spPr/>
    </dgm:pt>
    <dgm:pt modelId="{7CBA609C-47EE-4873-904C-A1AC7569A7F3}" type="pres">
      <dgm:prSet presAssocID="{F5310F2A-889F-4C9D-ADCB-1E23F5DEB74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eting"/>
        </a:ext>
      </dgm:extLst>
    </dgm:pt>
    <dgm:pt modelId="{E8B72392-1DDC-4969-97D5-2DDF013EC523}" type="pres">
      <dgm:prSet presAssocID="{F5310F2A-889F-4C9D-ADCB-1E23F5DEB74A}" presName="spaceRect" presStyleCnt="0"/>
      <dgm:spPr/>
    </dgm:pt>
    <dgm:pt modelId="{99E7A705-B064-43BB-A26C-F0BF31D0193A}" type="pres">
      <dgm:prSet presAssocID="{F5310F2A-889F-4C9D-ADCB-1E23F5DEB74A}" presName="textRect" presStyleLbl="revTx" presStyleIdx="1" presStyleCnt="4">
        <dgm:presLayoutVars>
          <dgm:chMax val="1"/>
          <dgm:chPref val="1"/>
        </dgm:presLayoutVars>
      </dgm:prSet>
      <dgm:spPr/>
    </dgm:pt>
    <dgm:pt modelId="{3ADF252A-789E-4204-8B60-924A1AEC99A9}" type="pres">
      <dgm:prSet presAssocID="{FC41FBF6-D483-4D4A-91E3-841D15F134A3}" presName="sibTrans" presStyleCnt="0"/>
      <dgm:spPr/>
    </dgm:pt>
    <dgm:pt modelId="{E72F5D9C-B679-417B-92AF-AED0692749D1}" type="pres">
      <dgm:prSet presAssocID="{2EF10C26-3C4E-44C7-B85E-57D271968BEC}" presName="compNode" presStyleCnt="0"/>
      <dgm:spPr/>
    </dgm:pt>
    <dgm:pt modelId="{8A061E6B-0DC6-4516-A79E-08EDAE693C4E}" type="pres">
      <dgm:prSet presAssocID="{2EF10C26-3C4E-44C7-B85E-57D271968BE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20B98500-F797-4D13-9C3B-B9662B388229}" type="pres">
      <dgm:prSet presAssocID="{2EF10C26-3C4E-44C7-B85E-57D271968BEC}" presName="spaceRect" presStyleCnt="0"/>
      <dgm:spPr/>
    </dgm:pt>
    <dgm:pt modelId="{A34DB5D0-F6ED-4ECF-81A7-8A5422688A64}" type="pres">
      <dgm:prSet presAssocID="{2EF10C26-3C4E-44C7-B85E-57D271968BEC}" presName="textRect" presStyleLbl="revTx" presStyleIdx="2" presStyleCnt="4">
        <dgm:presLayoutVars>
          <dgm:chMax val="1"/>
          <dgm:chPref val="1"/>
        </dgm:presLayoutVars>
      </dgm:prSet>
      <dgm:spPr/>
    </dgm:pt>
    <dgm:pt modelId="{2F87A4DC-F347-43E1-93FC-B50721D9CB6F}" type="pres">
      <dgm:prSet presAssocID="{D30C9CA5-B592-4185-9B5A-BD2CAD6F8E5C}" presName="sibTrans" presStyleCnt="0"/>
      <dgm:spPr/>
    </dgm:pt>
    <dgm:pt modelId="{9B2CAAEC-8F87-4558-A65B-C0661A455B22}" type="pres">
      <dgm:prSet presAssocID="{92F45132-8BDD-41C9-AD1B-5C479B2CD910}" presName="compNode" presStyleCnt="0"/>
      <dgm:spPr/>
    </dgm:pt>
    <dgm:pt modelId="{6BF76534-90E7-4D27-B29E-804618CE8BFB}" type="pres">
      <dgm:prSet presAssocID="{92F45132-8BDD-41C9-AD1B-5C479B2CD91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s"/>
        </a:ext>
      </dgm:extLst>
    </dgm:pt>
    <dgm:pt modelId="{D0924136-FA21-4386-BDE1-CE9B656F73A1}" type="pres">
      <dgm:prSet presAssocID="{92F45132-8BDD-41C9-AD1B-5C479B2CD910}" presName="spaceRect" presStyleCnt="0"/>
      <dgm:spPr/>
    </dgm:pt>
    <dgm:pt modelId="{89D7AB96-68B9-4893-928B-28B79CA59917}" type="pres">
      <dgm:prSet presAssocID="{92F45132-8BDD-41C9-AD1B-5C479B2CD910}" presName="textRect" presStyleLbl="revTx" presStyleIdx="3" presStyleCnt="4" custScaleX="140783">
        <dgm:presLayoutVars>
          <dgm:chMax val="1"/>
          <dgm:chPref val="1"/>
        </dgm:presLayoutVars>
      </dgm:prSet>
      <dgm:spPr/>
    </dgm:pt>
  </dgm:ptLst>
  <dgm:cxnLst>
    <dgm:cxn modelId="{B069B20A-0C56-4310-96B4-5AB002AFC8EF}" type="presOf" srcId="{92F45132-8BDD-41C9-AD1B-5C479B2CD910}" destId="{89D7AB96-68B9-4893-928B-28B79CA59917}" srcOrd="0" destOrd="0" presId="urn:microsoft.com/office/officeart/2018/2/layout/IconLabelList"/>
    <dgm:cxn modelId="{2151B336-7D08-4623-AAC2-41568DD14A63}" srcId="{2BE3F1F9-FCBB-4DAE-964A-C8EB42C63BB7}" destId="{2EF10C26-3C4E-44C7-B85E-57D271968BEC}" srcOrd="2" destOrd="0" parTransId="{B0DAA3F9-0FAA-46D2-9A88-78B1582EF28E}" sibTransId="{D30C9CA5-B592-4185-9B5A-BD2CAD6F8E5C}"/>
    <dgm:cxn modelId="{FA46054C-5A8A-4955-9FD9-D5E7D22836C2}" srcId="{2BE3F1F9-FCBB-4DAE-964A-C8EB42C63BB7}" destId="{92F45132-8BDD-41C9-AD1B-5C479B2CD910}" srcOrd="3" destOrd="0" parTransId="{D8E1FDF1-9718-45F6-8F3C-BB49939AC8C3}" sibTransId="{058629CD-05AB-4C92-BA54-BAA84A76E98C}"/>
    <dgm:cxn modelId="{EF8C4F53-156B-4C73-88BA-86B591F98455}" type="presOf" srcId="{42B0D147-0E00-4928-99AB-AFAAA7B07B94}" destId="{9947AEB3-8D19-4C0F-A2B0-9CF3CE8A4495}" srcOrd="0" destOrd="0" presId="urn:microsoft.com/office/officeart/2018/2/layout/IconLabelList"/>
    <dgm:cxn modelId="{4A3E8A5C-8F4D-4E7C-BED3-6DA0F158C0E6}" type="presOf" srcId="{F5310F2A-889F-4C9D-ADCB-1E23F5DEB74A}" destId="{99E7A705-B064-43BB-A26C-F0BF31D0193A}" srcOrd="0" destOrd="0" presId="urn:microsoft.com/office/officeart/2018/2/layout/IconLabelList"/>
    <dgm:cxn modelId="{974FA2A9-62B6-4379-97FB-C500DD145028}" type="presOf" srcId="{2EF10C26-3C4E-44C7-B85E-57D271968BEC}" destId="{A34DB5D0-F6ED-4ECF-81A7-8A5422688A64}" srcOrd="0" destOrd="0" presId="urn:microsoft.com/office/officeart/2018/2/layout/IconLabelList"/>
    <dgm:cxn modelId="{5DD32AB8-832A-445E-9A05-172CEE77AD3E}" srcId="{2BE3F1F9-FCBB-4DAE-964A-C8EB42C63BB7}" destId="{F5310F2A-889F-4C9D-ADCB-1E23F5DEB74A}" srcOrd="1" destOrd="0" parTransId="{E678059C-E4B6-43DE-BF24-BCCF91FCB0E7}" sibTransId="{FC41FBF6-D483-4D4A-91E3-841D15F134A3}"/>
    <dgm:cxn modelId="{4123B9E0-738E-41EB-8D80-7EE06F10EE71}" srcId="{2BE3F1F9-FCBB-4DAE-964A-C8EB42C63BB7}" destId="{42B0D147-0E00-4928-99AB-AFAAA7B07B94}" srcOrd="0" destOrd="0" parTransId="{8386BFDB-63ED-408D-B975-39256F069A34}" sibTransId="{5A2F48C6-2245-446F-864E-6206B2C3A5C8}"/>
    <dgm:cxn modelId="{38FF93F9-1754-4CEB-92DA-A56D32C291E4}" type="presOf" srcId="{2BE3F1F9-FCBB-4DAE-964A-C8EB42C63BB7}" destId="{38F8BF35-9D6E-4BC0-B749-975E5DB46BB4}" srcOrd="0" destOrd="0" presId="urn:microsoft.com/office/officeart/2018/2/layout/IconLabelList"/>
    <dgm:cxn modelId="{21EE42C8-E736-4F4E-9A0D-B2594E3C9201}" type="presParOf" srcId="{38F8BF35-9D6E-4BC0-B749-975E5DB46BB4}" destId="{E3063C65-FC20-468C-BA12-11823FDD3BA8}" srcOrd="0" destOrd="0" presId="urn:microsoft.com/office/officeart/2018/2/layout/IconLabelList"/>
    <dgm:cxn modelId="{A5F79A21-70C5-4DB8-8B23-4BB41C03C4C6}" type="presParOf" srcId="{E3063C65-FC20-468C-BA12-11823FDD3BA8}" destId="{F5E4D325-3AE3-43CD-AA91-860E23640492}" srcOrd="0" destOrd="0" presId="urn:microsoft.com/office/officeart/2018/2/layout/IconLabelList"/>
    <dgm:cxn modelId="{EB5203E0-1153-4FFF-89C1-57C5368242FD}" type="presParOf" srcId="{E3063C65-FC20-468C-BA12-11823FDD3BA8}" destId="{AF282ADB-D439-409A-B6ED-43533CFF64EB}" srcOrd="1" destOrd="0" presId="urn:microsoft.com/office/officeart/2018/2/layout/IconLabelList"/>
    <dgm:cxn modelId="{905B05D2-6277-44D2-994D-9F99AF60E22F}" type="presParOf" srcId="{E3063C65-FC20-468C-BA12-11823FDD3BA8}" destId="{9947AEB3-8D19-4C0F-A2B0-9CF3CE8A4495}" srcOrd="2" destOrd="0" presId="urn:microsoft.com/office/officeart/2018/2/layout/IconLabelList"/>
    <dgm:cxn modelId="{99AAEDBE-047D-465C-B708-C46F2651AFDF}" type="presParOf" srcId="{38F8BF35-9D6E-4BC0-B749-975E5DB46BB4}" destId="{36B84498-4537-4CC7-98E2-E02744B6DED4}" srcOrd="1" destOrd="0" presId="urn:microsoft.com/office/officeart/2018/2/layout/IconLabelList"/>
    <dgm:cxn modelId="{1D4A238C-94E1-4587-AE9C-E7BAF7D586C2}" type="presParOf" srcId="{38F8BF35-9D6E-4BC0-B749-975E5DB46BB4}" destId="{75FE7862-6AC7-4F86-B399-274DC4C28B95}" srcOrd="2" destOrd="0" presId="urn:microsoft.com/office/officeart/2018/2/layout/IconLabelList"/>
    <dgm:cxn modelId="{DA356996-38D1-4F5C-8550-2ACE0DE4EE6C}" type="presParOf" srcId="{75FE7862-6AC7-4F86-B399-274DC4C28B95}" destId="{7CBA609C-47EE-4873-904C-A1AC7569A7F3}" srcOrd="0" destOrd="0" presId="urn:microsoft.com/office/officeart/2018/2/layout/IconLabelList"/>
    <dgm:cxn modelId="{C7FBB436-4649-4B5C-A7E1-7B29EEAEEBDE}" type="presParOf" srcId="{75FE7862-6AC7-4F86-B399-274DC4C28B95}" destId="{E8B72392-1DDC-4969-97D5-2DDF013EC523}" srcOrd="1" destOrd="0" presId="urn:microsoft.com/office/officeart/2018/2/layout/IconLabelList"/>
    <dgm:cxn modelId="{556504CF-38E4-4F44-BE81-F180BED63C3F}" type="presParOf" srcId="{75FE7862-6AC7-4F86-B399-274DC4C28B95}" destId="{99E7A705-B064-43BB-A26C-F0BF31D0193A}" srcOrd="2" destOrd="0" presId="urn:microsoft.com/office/officeart/2018/2/layout/IconLabelList"/>
    <dgm:cxn modelId="{2F01D9A8-0646-4870-A836-46D44C0B62B7}" type="presParOf" srcId="{38F8BF35-9D6E-4BC0-B749-975E5DB46BB4}" destId="{3ADF252A-789E-4204-8B60-924A1AEC99A9}" srcOrd="3" destOrd="0" presId="urn:microsoft.com/office/officeart/2018/2/layout/IconLabelList"/>
    <dgm:cxn modelId="{1DF8041F-E2A4-4B59-956A-CE15850B6F4C}" type="presParOf" srcId="{38F8BF35-9D6E-4BC0-B749-975E5DB46BB4}" destId="{E72F5D9C-B679-417B-92AF-AED0692749D1}" srcOrd="4" destOrd="0" presId="urn:microsoft.com/office/officeart/2018/2/layout/IconLabelList"/>
    <dgm:cxn modelId="{BC3E70D5-9D7E-4CAC-89DA-A6A84B1DAB5D}" type="presParOf" srcId="{E72F5D9C-B679-417B-92AF-AED0692749D1}" destId="{8A061E6B-0DC6-4516-A79E-08EDAE693C4E}" srcOrd="0" destOrd="0" presId="urn:microsoft.com/office/officeart/2018/2/layout/IconLabelList"/>
    <dgm:cxn modelId="{D505FF8A-5F78-4E62-B622-ACF51A74843C}" type="presParOf" srcId="{E72F5D9C-B679-417B-92AF-AED0692749D1}" destId="{20B98500-F797-4D13-9C3B-B9662B388229}" srcOrd="1" destOrd="0" presId="urn:microsoft.com/office/officeart/2018/2/layout/IconLabelList"/>
    <dgm:cxn modelId="{4D8B5456-0992-4533-ABEE-7292567952B0}" type="presParOf" srcId="{E72F5D9C-B679-417B-92AF-AED0692749D1}" destId="{A34DB5D0-F6ED-4ECF-81A7-8A5422688A64}" srcOrd="2" destOrd="0" presId="urn:microsoft.com/office/officeart/2018/2/layout/IconLabelList"/>
    <dgm:cxn modelId="{C70C864B-BA5D-4D7A-AB76-E750E8CBCDCC}" type="presParOf" srcId="{38F8BF35-9D6E-4BC0-B749-975E5DB46BB4}" destId="{2F87A4DC-F347-43E1-93FC-B50721D9CB6F}" srcOrd="5" destOrd="0" presId="urn:microsoft.com/office/officeart/2018/2/layout/IconLabelList"/>
    <dgm:cxn modelId="{839E2C68-DD5B-439D-9B32-60E73F81B35B}" type="presParOf" srcId="{38F8BF35-9D6E-4BC0-B749-975E5DB46BB4}" destId="{9B2CAAEC-8F87-4558-A65B-C0661A455B22}" srcOrd="6" destOrd="0" presId="urn:microsoft.com/office/officeart/2018/2/layout/IconLabelList"/>
    <dgm:cxn modelId="{4CB209FA-2CE6-4F4B-AEBA-817010CD043C}" type="presParOf" srcId="{9B2CAAEC-8F87-4558-A65B-C0661A455B22}" destId="{6BF76534-90E7-4D27-B29E-804618CE8BFB}" srcOrd="0" destOrd="0" presId="urn:microsoft.com/office/officeart/2018/2/layout/IconLabelList"/>
    <dgm:cxn modelId="{183DE863-1B89-4DA3-9E45-40C44C5E4119}" type="presParOf" srcId="{9B2CAAEC-8F87-4558-A65B-C0661A455B22}" destId="{D0924136-FA21-4386-BDE1-CE9B656F73A1}" srcOrd="1" destOrd="0" presId="urn:microsoft.com/office/officeart/2018/2/layout/IconLabelList"/>
    <dgm:cxn modelId="{4A6BCDE3-68AF-4A4A-8638-BEDF635C32A7}" type="presParOf" srcId="{9B2CAAEC-8F87-4558-A65B-C0661A455B22}" destId="{89D7AB96-68B9-4893-928B-28B79CA59917}"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0FBB36-DD2C-4085-9A92-03F91BE1A89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95C0C19-9138-425A-9623-A82E5DFB6024}">
      <dgm:prSet/>
      <dgm:spPr/>
      <dgm:t>
        <a:bodyPr/>
        <a:lstStyle/>
        <a:p>
          <a:pPr>
            <a:lnSpc>
              <a:spcPct val="100000"/>
            </a:lnSpc>
          </a:pPr>
          <a:r>
            <a:rPr lang="en-US" b="1" dirty="0"/>
            <a:t>Convert text that’s an image to selectable text;</a:t>
          </a:r>
          <a:endParaRPr lang="en-US" dirty="0"/>
        </a:p>
      </dgm:t>
    </dgm:pt>
    <dgm:pt modelId="{C7F91126-B519-417B-9A1F-37B15BD507FB}" type="parTrans" cxnId="{5135ED2F-DC96-4ABA-81D2-3665157F779E}">
      <dgm:prSet/>
      <dgm:spPr/>
      <dgm:t>
        <a:bodyPr/>
        <a:lstStyle/>
        <a:p>
          <a:endParaRPr lang="en-US"/>
        </a:p>
      </dgm:t>
    </dgm:pt>
    <dgm:pt modelId="{06E5FCAB-6385-4389-89F9-FBB75CDF054C}" type="sibTrans" cxnId="{5135ED2F-DC96-4ABA-81D2-3665157F779E}">
      <dgm:prSet/>
      <dgm:spPr/>
      <dgm:t>
        <a:bodyPr/>
        <a:lstStyle/>
        <a:p>
          <a:endParaRPr lang="en-US"/>
        </a:p>
      </dgm:t>
    </dgm:pt>
    <dgm:pt modelId="{AD0FDF83-20B9-4460-ACB8-FDF8307CBC61}">
      <dgm:prSet/>
      <dgm:spPr/>
      <dgm:t>
        <a:bodyPr/>
        <a:lstStyle/>
        <a:p>
          <a:pPr>
            <a:lnSpc>
              <a:spcPct val="100000"/>
            </a:lnSpc>
          </a:pPr>
          <a:r>
            <a:rPr lang="en-US" b="1" dirty="0"/>
            <a:t>Tools &gt; Text Recognition &gt; In This File</a:t>
          </a:r>
          <a:endParaRPr lang="en-US" dirty="0"/>
        </a:p>
      </dgm:t>
    </dgm:pt>
    <dgm:pt modelId="{3363870E-74FB-4088-81AE-29C384ABBB06}" type="parTrans" cxnId="{D94B6D80-FFC5-4B3B-9DAB-09B9798B9D06}">
      <dgm:prSet/>
      <dgm:spPr/>
      <dgm:t>
        <a:bodyPr/>
        <a:lstStyle/>
        <a:p>
          <a:endParaRPr lang="en-US"/>
        </a:p>
      </dgm:t>
    </dgm:pt>
    <dgm:pt modelId="{E90A1283-99BD-4088-A1E7-473800796B54}" type="sibTrans" cxnId="{D94B6D80-FFC5-4B3B-9DAB-09B9798B9D06}">
      <dgm:prSet/>
      <dgm:spPr/>
      <dgm:t>
        <a:bodyPr/>
        <a:lstStyle/>
        <a:p>
          <a:endParaRPr lang="en-US"/>
        </a:p>
      </dgm:t>
    </dgm:pt>
    <dgm:pt modelId="{61DD45FF-DFC2-4CA7-82D3-48C93525F9B1}" type="pres">
      <dgm:prSet presAssocID="{290FBB36-DD2C-4085-9A92-03F91BE1A894}" presName="root" presStyleCnt="0">
        <dgm:presLayoutVars>
          <dgm:dir/>
          <dgm:resizeHandles val="exact"/>
        </dgm:presLayoutVars>
      </dgm:prSet>
      <dgm:spPr/>
    </dgm:pt>
    <dgm:pt modelId="{1C71707A-9FC2-4418-9991-52A2EE8CC577}" type="pres">
      <dgm:prSet presAssocID="{A95C0C19-9138-425A-9623-A82E5DFB6024}" presName="compNode" presStyleCnt="0"/>
      <dgm:spPr/>
    </dgm:pt>
    <dgm:pt modelId="{BD0D9245-8488-49FC-AD73-2ABC67ADE025}" type="pres">
      <dgm:prSet presAssocID="{A95C0C19-9138-425A-9623-A82E5DFB6024}" presName="bgRect" presStyleLbl="bgShp" presStyleIdx="0" presStyleCnt="2"/>
      <dgm:spPr/>
    </dgm:pt>
    <dgm:pt modelId="{B8C1E7F6-E42A-492A-8199-ED8BCF4874A9}" type="pres">
      <dgm:prSet presAssocID="{A95C0C19-9138-425A-9623-A82E5DFB602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0E64C5D6-2D85-41C4-B5BB-292C9434906A}" type="pres">
      <dgm:prSet presAssocID="{A95C0C19-9138-425A-9623-A82E5DFB6024}" presName="spaceRect" presStyleCnt="0"/>
      <dgm:spPr/>
    </dgm:pt>
    <dgm:pt modelId="{0D86F75E-6C59-4611-9B2F-7227479F575F}" type="pres">
      <dgm:prSet presAssocID="{A95C0C19-9138-425A-9623-A82E5DFB6024}" presName="parTx" presStyleLbl="revTx" presStyleIdx="0" presStyleCnt="2">
        <dgm:presLayoutVars>
          <dgm:chMax val="0"/>
          <dgm:chPref val="0"/>
        </dgm:presLayoutVars>
      </dgm:prSet>
      <dgm:spPr/>
    </dgm:pt>
    <dgm:pt modelId="{44DE2EC6-C86A-4A06-A44E-3D19D77BE131}" type="pres">
      <dgm:prSet presAssocID="{06E5FCAB-6385-4389-89F9-FBB75CDF054C}" presName="sibTrans" presStyleCnt="0"/>
      <dgm:spPr/>
    </dgm:pt>
    <dgm:pt modelId="{7CADA685-5ACE-4324-A9F6-677E65046CD6}" type="pres">
      <dgm:prSet presAssocID="{AD0FDF83-20B9-4460-ACB8-FDF8307CBC61}" presName="compNode" presStyleCnt="0"/>
      <dgm:spPr/>
    </dgm:pt>
    <dgm:pt modelId="{2C24322B-D60E-447F-AF7A-73C8D9B2E57C}" type="pres">
      <dgm:prSet presAssocID="{AD0FDF83-20B9-4460-ACB8-FDF8307CBC61}" presName="bgRect" presStyleLbl="bgShp" presStyleIdx="1" presStyleCnt="2"/>
      <dgm:spPr/>
    </dgm:pt>
    <dgm:pt modelId="{F1FF3627-60AA-4213-B6D7-CEA6FE05A639}" type="pres">
      <dgm:prSet presAssocID="{AD0FDF83-20B9-4460-ACB8-FDF8307CBC6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ngle gear"/>
        </a:ext>
      </dgm:extLst>
    </dgm:pt>
    <dgm:pt modelId="{CD5BC4C8-9737-4CAB-AF00-ED44BC846688}" type="pres">
      <dgm:prSet presAssocID="{AD0FDF83-20B9-4460-ACB8-FDF8307CBC61}" presName="spaceRect" presStyleCnt="0"/>
      <dgm:spPr/>
    </dgm:pt>
    <dgm:pt modelId="{BAF030C9-5BA3-4A4A-A4BC-3D8156864053}" type="pres">
      <dgm:prSet presAssocID="{AD0FDF83-20B9-4460-ACB8-FDF8307CBC61}" presName="parTx" presStyleLbl="revTx" presStyleIdx="1" presStyleCnt="2">
        <dgm:presLayoutVars>
          <dgm:chMax val="0"/>
          <dgm:chPref val="0"/>
        </dgm:presLayoutVars>
      </dgm:prSet>
      <dgm:spPr/>
    </dgm:pt>
  </dgm:ptLst>
  <dgm:cxnLst>
    <dgm:cxn modelId="{8685F502-3E44-0045-9752-0AC72AE99A93}" type="presOf" srcId="{290FBB36-DD2C-4085-9A92-03F91BE1A894}" destId="{61DD45FF-DFC2-4CA7-82D3-48C93525F9B1}" srcOrd="0" destOrd="0" presId="urn:microsoft.com/office/officeart/2018/2/layout/IconVerticalSolidList"/>
    <dgm:cxn modelId="{D971951E-2FF2-704E-AE23-EDA0C08995D9}" type="presOf" srcId="{A95C0C19-9138-425A-9623-A82E5DFB6024}" destId="{0D86F75E-6C59-4611-9B2F-7227479F575F}" srcOrd="0" destOrd="0" presId="urn:microsoft.com/office/officeart/2018/2/layout/IconVerticalSolidList"/>
    <dgm:cxn modelId="{5135ED2F-DC96-4ABA-81D2-3665157F779E}" srcId="{290FBB36-DD2C-4085-9A92-03F91BE1A894}" destId="{A95C0C19-9138-425A-9623-A82E5DFB6024}" srcOrd="0" destOrd="0" parTransId="{C7F91126-B519-417B-9A1F-37B15BD507FB}" sibTransId="{06E5FCAB-6385-4389-89F9-FBB75CDF054C}"/>
    <dgm:cxn modelId="{D94B6D80-FFC5-4B3B-9DAB-09B9798B9D06}" srcId="{290FBB36-DD2C-4085-9A92-03F91BE1A894}" destId="{AD0FDF83-20B9-4460-ACB8-FDF8307CBC61}" srcOrd="1" destOrd="0" parTransId="{3363870E-74FB-4088-81AE-29C384ABBB06}" sibTransId="{E90A1283-99BD-4088-A1E7-473800796B54}"/>
    <dgm:cxn modelId="{21AC85C2-6EDE-FE43-815F-FBD48AC183BC}" type="presOf" srcId="{AD0FDF83-20B9-4460-ACB8-FDF8307CBC61}" destId="{BAF030C9-5BA3-4A4A-A4BC-3D8156864053}" srcOrd="0" destOrd="0" presId="urn:microsoft.com/office/officeart/2018/2/layout/IconVerticalSolidList"/>
    <dgm:cxn modelId="{44445577-077B-2E4C-AC89-8482F42ABA8E}" type="presParOf" srcId="{61DD45FF-DFC2-4CA7-82D3-48C93525F9B1}" destId="{1C71707A-9FC2-4418-9991-52A2EE8CC577}" srcOrd="0" destOrd="0" presId="urn:microsoft.com/office/officeart/2018/2/layout/IconVerticalSolidList"/>
    <dgm:cxn modelId="{27DC3210-4697-934A-A203-799EDCAE3BA3}" type="presParOf" srcId="{1C71707A-9FC2-4418-9991-52A2EE8CC577}" destId="{BD0D9245-8488-49FC-AD73-2ABC67ADE025}" srcOrd="0" destOrd="0" presId="urn:microsoft.com/office/officeart/2018/2/layout/IconVerticalSolidList"/>
    <dgm:cxn modelId="{DCE9EA90-6833-164F-AAB5-6544A81F3FB7}" type="presParOf" srcId="{1C71707A-9FC2-4418-9991-52A2EE8CC577}" destId="{B8C1E7F6-E42A-492A-8199-ED8BCF4874A9}" srcOrd="1" destOrd="0" presId="urn:microsoft.com/office/officeart/2018/2/layout/IconVerticalSolidList"/>
    <dgm:cxn modelId="{37082D7E-BDD8-0A4E-973A-D4C9F9436391}" type="presParOf" srcId="{1C71707A-9FC2-4418-9991-52A2EE8CC577}" destId="{0E64C5D6-2D85-41C4-B5BB-292C9434906A}" srcOrd="2" destOrd="0" presId="urn:microsoft.com/office/officeart/2018/2/layout/IconVerticalSolidList"/>
    <dgm:cxn modelId="{E2700B63-D5FD-4A41-B445-605B31BB08C8}" type="presParOf" srcId="{1C71707A-9FC2-4418-9991-52A2EE8CC577}" destId="{0D86F75E-6C59-4611-9B2F-7227479F575F}" srcOrd="3" destOrd="0" presId="urn:microsoft.com/office/officeart/2018/2/layout/IconVerticalSolidList"/>
    <dgm:cxn modelId="{D856418D-A01F-844A-BF90-99EFC3A70B65}" type="presParOf" srcId="{61DD45FF-DFC2-4CA7-82D3-48C93525F9B1}" destId="{44DE2EC6-C86A-4A06-A44E-3D19D77BE131}" srcOrd="1" destOrd="0" presId="urn:microsoft.com/office/officeart/2018/2/layout/IconVerticalSolidList"/>
    <dgm:cxn modelId="{0575C2D7-7F5A-6E43-B6DA-B8AA1E46C000}" type="presParOf" srcId="{61DD45FF-DFC2-4CA7-82D3-48C93525F9B1}" destId="{7CADA685-5ACE-4324-A9F6-677E65046CD6}" srcOrd="2" destOrd="0" presId="urn:microsoft.com/office/officeart/2018/2/layout/IconVerticalSolidList"/>
    <dgm:cxn modelId="{F60ED917-98AC-BB46-BD53-969ACBA71A4F}" type="presParOf" srcId="{7CADA685-5ACE-4324-A9F6-677E65046CD6}" destId="{2C24322B-D60E-447F-AF7A-73C8D9B2E57C}" srcOrd="0" destOrd="0" presId="urn:microsoft.com/office/officeart/2018/2/layout/IconVerticalSolidList"/>
    <dgm:cxn modelId="{6849CBA3-9846-4744-9471-C8B1C8B6344B}" type="presParOf" srcId="{7CADA685-5ACE-4324-A9F6-677E65046CD6}" destId="{F1FF3627-60AA-4213-B6D7-CEA6FE05A639}" srcOrd="1" destOrd="0" presId="urn:microsoft.com/office/officeart/2018/2/layout/IconVerticalSolidList"/>
    <dgm:cxn modelId="{53232A13-47C6-9745-AFBD-23EB11DFC6EF}" type="presParOf" srcId="{7CADA685-5ACE-4324-A9F6-677E65046CD6}" destId="{CD5BC4C8-9737-4CAB-AF00-ED44BC846688}" srcOrd="2" destOrd="0" presId="urn:microsoft.com/office/officeart/2018/2/layout/IconVerticalSolidList"/>
    <dgm:cxn modelId="{23ED157A-0376-9945-9722-B127B1C2ED5D}" type="presParOf" srcId="{7CADA685-5ACE-4324-A9F6-677E65046CD6}" destId="{BAF030C9-5BA3-4A4A-A4BC-3D815686405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0FBB36-DD2C-4085-9A92-03F91BE1A89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95C0C19-9138-425A-9623-A82E5DFB6024}">
      <dgm:prSet/>
      <dgm:spPr/>
      <dgm:t>
        <a:bodyPr/>
        <a:lstStyle/>
        <a:p>
          <a:pPr>
            <a:lnSpc>
              <a:spcPct val="100000"/>
            </a:lnSpc>
          </a:pPr>
          <a:r>
            <a:rPr lang="en-US" b="1" dirty="0"/>
            <a:t>Add tags to indicate heading structure;</a:t>
          </a:r>
          <a:endParaRPr lang="en-US" dirty="0"/>
        </a:p>
      </dgm:t>
    </dgm:pt>
    <dgm:pt modelId="{C7F91126-B519-417B-9A1F-37B15BD507FB}" type="parTrans" cxnId="{5135ED2F-DC96-4ABA-81D2-3665157F779E}">
      <dgm:prSet/>
      <dgm:spPr/>
      <dgm:t>
        <a:bodyPr/>
        <a:lstStyle/>
        <a:p>
          <a:endParaRPr lang="en-US"/>
        </a:p>
      </dgm:t>
    </dgm:pt>
    <dgm:pt modelId="{06E5FCAB-6385-4389-89F9-FBB75CDF054C}" type="sibTrans" cxnId="{5135ED2F-DC96-4ABA-81D2-3665157F779E}">
      <dgm:prSet/>
      <dgm:spPr/>
      <dgm:t>
        <a:bodyPr/>
        <a:lstStyle/>
        <a:p>
          <a:endParaRPr lang="en-US"/>
        </a:p>
      </dgm:t>
    </dgm:pt>
    <dgm:pt modelId="{AD0FDF83-20B9-4460-ACB8-FDF8307CBC61}">
      <dgm:prSet/>
      <dgm:spPr/>
      <dgm:t>
        <a:bodyPr/>
        <a:lstStyle/>
        <a:p>
          <a:pPr>
            <a:lnSpc>
              <a:spcPct val="100000"/>
            </a:lnSpc>
          </a:pPr>
          <a:r>
            <a:rPr lang="en-US" b="1" dirty="0"/>
            <a:t>Tools &gt; Accessibility &gt; Add Tags to Document</a:t>
          </a:r>
          <a:endParaRPr lang="en-US" dirty="0"/>
        </a:p>
      </dgm:t>
    </dgm:pt>
    <dgm:pt modelId="{3363870E-74FB-4088-81AE-29C384ABBB06}" type="parTrans" cxnId="{D94B6D80-FFC5-4B3B-9DAB-09B9798B9D06}">
      <dgm:prSet/>
      <dgm:spPr/>
      <dgm:t>
        <a:bodyPr/>
        <a:lstStyle/>
        <a:p>
          <a:endParaRPr lang="en-US"/>
        </a:p>
      </dgm:t>
    </dgm:pt>
    <dgm:pt modelId="{E90A1283-99BD-4088-A1E7-473800796B54}" type="sibTrans" cxnId="{D94B6D80-FFC5-4B3B-9DAB-09B9798B9D06}">
      <dgm:prSet/>
      <dgm:spPr/>
      <dgm:t>
        <a:bodyPr/>
        <a:lstStyle/>
        <a:p>
          <a:endParaRPr lang="en-US"/>
        </a:p>
      </dgm:t>
    </dgm:pt>
    <dgm:pt modelId="{61DD45FF-DFC2-4CA7-82D3-48C93525F9B1}" type="pres">
      <dgm:prSet presAssocID="{290FBB36-DD2C-4085-9A92-03F91BE1A894}" presName="root" presStyleCnt="0">
        <dgm:presLayoutVars>
          <dgm:dir/>
          <dgm:resizeHandles val="exact"/>
        </dgm:presLayoutVars>
      </dgm:prSet>
      <dgm:spPr/>
    </dgm:pt>
    <dgm:pt modelId="{1C71707A-9FC2-4418-9991-52A2EE8CC577}" type="pres">
      <dgm:prSet presAssocID="{A95C0C19-9138-425A-9623-A82E5DFB6024}" presName="compNode" presStyleCnt="0"/>
      <dgm:spPr/>
    </dgm:pt>
    <dgm:pt modelId="{BD0D9245-8488-49FC-AD73-2ABC67ADE025}" type="pres">
      <dgm:prSet presAssocID="{A95C0C19-9138-425A-9623-A82E5DFB6024}" presName="bgRect" presStyleLbl="bgShp" presStyleIdx="0" presStyleCnt="2"/>
      <dgm:spPr/>
    </dgm:pt>
    <dgm:pt modelId="{B8C1E7F6-E42A-492A-8199-ED8BCF4874A9}" type="pres">
      <dgm:prSet presAssocID="{A95C0C19-9138-425A-9623-A82E5DFB602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0E64C5D6-2D85-41C4-B5BB-292C9434906A}" type="pres">
      <dgm:prSet presAssocID="{A95C0C19-9138-425A-9623-A82E5DFB6024}" presName="spaceRect" presStyleCnt="0"/>
      <dgm:spPr/>
    </dgm:pt>
    <dgm:pt modelId="{0D86F75E-6C59-4611-9B2F-7227479F575F}" type="pres">
      <dgm:prSet presAssocID="{A95C0C19-9138-425A-9623-A82E5DFB6024}" presName="parTx" presStyleLbl="revTx" presStyleIdx="0" presStyleCnt="2">
        <dgm:presLayoutVars>
          <dgm:chMax val="0"/>
          <dgm:chPref val="0"/>
        </dgm:presLayoutVars>
      </dgm:prSet>
      <dgm:spPr/>
    </dgm:pt>
    <dgm:pt modelId="{44DE2EC6-C86A-4A06-A44E-3D19D77BE131}" type="pres">
      <dgm:prSet presAssocID="{06E5FCAB-6385-4389-89F9-FBB75CDF054C}" presName="sibTrans" presStyleCnt="0"/>
      <dgm:spPr/>
    </dgm:pt>
    <dgm:pt modelId="{7CADA685-5ACE-4324-A9F6-677E65046CD6}" type="pres">
      <dgm:prSet presAssocID="{AD0FDF83-20B9-4460-ACB8-FDF8307CBC61}" presName="compNode" presStyleCnt="0"/>
      <dgm:spPr/>
    </dgm:pt>
    <dgm:pt modelId="{2C24322B-D60E-447F-AF7A-73C8D9B2E57C}" type="pres">
      <dgm:prSet presAssocID="{AD0FDF83-20B9-4460-ACB8-FDF8307CBC61}" presName="bgRect" presStyleLbl="bgShp" presStyleIdx="1" presStyleCnt="2"/>
      <dgm:spPr/>
    </dgm:pt>
    <dgm:pt modelId="{F1FF3627-60AA-4213-B6D7-CEA6FE05A639}" type="pres">
      <dgm:prSet presAssocID="{AD0FDF83-20B9-4460-ACB8-FDF8307CBC6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ngle gear"/>
        </a:ext>
      </dgm:extLst>
    </dgm:pt>
    <dgm:pt modelId="{CD5BC4C8-9737-4CAB-AF00-ED44BC846688}" type="pres">
      <dgm:prSet presAssocID="{AD0FDF83-20B9-4460-ACB8-FDF8307CBC61}" presName="spaceRect" presStyleCnt="0"/>
      <dgm:spPr/>
    </dgm:pt>
    <dgm:pt modelId="{BAF030C9-5BA3-4A4A-A4BC-3D8156864053}" type="pres">
      <dgm:prSet presAssocID="{AD0FDF83-20B9-4460-ACB8-FDF8307CBC61}" presName="parTx" presStyleLbl="revTx" presStyleIdx="1" presStyleCnt="2">
        <dgm:presLayoutVars>
          <dgm:chMax val="0"/>
          <dgm:chPref val="0"/>
        </dgm:presLayoutVars>
      </dgm:prSet>
      <dgm:spPr/>
    </dgm:pt>
  </dgm:ptLst>
  <dgm:cxnLst>
    <dgm:cxn modelId="{8685F502-3E44-0045-9752-0AC72AE99A93}" type="presOf" srcId="{290FBB36-DD2C-4085-9A92-03F91BE1A894}" destId="{61DD45FF-DFC2-4CA7-82D3-48C93525F9B1}" srcOrd="0" destOrd="0" presId="urn:microsoft.com/office/officeart/2018/2/layout/IconVerticalSolidList"/>
    <dgm:cxn modelId="{D971951E-2FF2-704E-AE23-EDA0C08995D9}" type="presOf" srcId="{A95C0C19-9138-425A-9623-A82E5DFB6024}" destId="{0D86F75E-6C59-4611-9B2F-7227479F575F}" srcOrd="0" destOrd="0" presId="urn:microsoft.com/office/officeart/2018/2/layout/IconVerticalSolidList"/>
    <dgm:cxn modelId="{5135ED2F-DC96-4ABA-81D2-3665157F779E}" srcId="{290FBB36-DD2C-4085-9A92-03F91BE1A894}" destId="{A95C0C19-9138-425A-9623-A82E5DFB6024}" srcOrd="0" destOrd="0" parTransId="{C7F91126-B519-417B-9A1F-37B15BD507FB}" sibTransId="{06E5FCAB-6385-4389-89F9-FBB75CDF054C}"/>
    <dgm:cxn modelId="{D94B6D80-FFC5-4B3B-9DAB-09B9798B9D06}" srcId="{290FBB36-DD2C-4085-9A92-03F91BE1A894}" destId="{AD0FDF83-20B9-4460-ACB8-FDF8307CBC61}" srcOrd="1" destOrd="0" parTransId="{3363870E-74FB-4088-81AE-29C384ABBB06}" sibTransId="{E90A1283-99BD-4088-A1E7-473800796B54}"/>
    <dgm:cxn modelId="{21AC85C2-6EDE-FE43-815F-FBD48AC183BC}" type="presOf" srcId="{AD0FDF83-20B9-4460-ACB8-FDF8307CBC61}" destId="{BAF030C9-5BA3-4A4A-A4BC-3D8156864053}" srcOrd="0" destOrd="0" presId="urn:microsoft.com/office/officeart/2018/2/layout/IconVerticalSolidList"/>
    <dgm:cxn modelId="{44445577-077B-2E4C-AC89-8482F42ABA8E}" type="presParOf" srcId="{61DD45FF-DFC2-4CA7-82D3-48C93525F9B1}" destId="{1C71707A-9FC2-4418-9991-52A2EE8CC577}" srcOrd="0" destOrd="0" presId="urn:microsoft.com/office/officeart/2018/2/layout/IconVerticalSolidList"/>
    <dgm:cxn modelId="{27DC3210-4697-934A-A203-799EDCAE3BA3}" type="presParOf" srcId="{1C71707A-9FC2-4418-9991-52A2EE8CC577}" destId="{BD0D9245-8488-49FC-AD73-2ABC67ADE025}" srcOrd="0" destOrd="0" presId="urn:microsoft.com/office/officeart/2018/2/layout/IconVerticalSolidList"/>
    <dgm:cxn modelId="{DCE9EA90-6833-164F-AAB5-6544A81F3FB7}" type="presParOf" srcId="{1C71707A-9FC2-4418-9991-52A2EE8CC577}" destId="{B8C1E7F6-E42A-492A-8199-ED8BCF4874A9}" srcOrd="1" destOrd="0" presId="urn:microsoft.com/office/officeart/2018/2/layout/IconVerticalSolidList"/>
    <dgm:cxn modelId="{37082D7E-BDD8-0A4E-973A-D4C9F9436391}" type="presParOf" srcId="{1C71707A-9FC2-4418-9991-52A2EE8CC577}" destId="{0E64C5D6-2D85-41C4-B5BB-292C9434906A}" srcOrd="2" destOrd="0" presId="urn:microsoft.com/office/officeart/2018/2/layout/IconVerticalSolidList"/>
    <dgm:cxn modelId="{E2700B63-D5FD-4A41-B445-605B31BB08C8}" type="presParOf" srcId="{1C71707A-9FC2-4418-9991-52A2EE8CC577}" destId="{0D86F75E-6C59-4611-9B2F-7227479F575F}" srcOrd="3" destOrd="0" presId="urn:microsoft.com/office/officeart/2018/2/layout/IconVerticalSolidList"/>
    <dgm:cxn modelId="{D856418D-A01F-844A-BF90-99EFC3A70B65}" type="presParOf" srcId="{61DD45FF-DFC2-4CA7-82D3-48C93525F9B1}" destId="{44DE2EC6-C86A-4A06-A44E-3D19D77BE131}" srcOrd="1" destOrd="0" presId="urn:microsoft.com/office/officeart/2018/2/layout/IconVerticalSolidList"/>
    <dgm:cxn modelId="{0575C2D7-7F5A-6E43-B6DA-B8AA1E46C000}" type="presParOf" srcId="{61DD45FF-DFC2-4CA7-82D3-48C93525F9B1}" destId="{7CADA685-5ACE-4324-A9F6-677E65046CD6}" srcOrd="2" destOrd="0" presId="urn:microsoft.com/office/officeart/2018/2/layout/IconVerticalSolidList"/>
    <dgm:cxn modelId="{F60ED917-98AC-BB46-BD53-969ACBA71A4F}" type="presParOf" srcId="{7CADA685-5ACE-4324-A9F6-677E65046CD6}" destId="{2C24322B-D60E-447F-AF7A-73C8D9B2E57C}" srcOrd="0" destOrd="0" presId="urn:microsoft.com/office/officeart/2018/2/layout/IconVerticalSolidList"/>
    <dgm:cxn modelId="{6849CBA3-9846-4744-9471-C8B1C8B6344B}" type="presParOf" srcId="{7CADA685-5ACE-4324-A9F6-677E65046CD6}" destId="{F1FF3627-60AA-4213-B6D7-CEA6FE05A639}" srcOrd="1" destOrd="0" presId="urn:microsoft.com/office/officeart/2018/2/layout/IconVerticalSolidList"/>
    <dgm:cxn modelId="{53232A13-47C6-9745-AFBD-23EB11DFC6EF}" type="presParOf" srcId="{7CADA685-5ACE-4324-A9F6-677E65046CD6}" destId="{CD5BC4C8-9737-4CAB-AF00-ED44BC846688}" srcOrd="2" destOrd="0" presId="urn:microsoft.com/office/officeart/2018/2/layout/IconVerticalSolidList"/>
    <dgm:cxn modelId="{23ED157A-0376-9945-9722-B127B1C2ED5D}" type="presParOf" srcId="{7CADA685-5ACE-4324-A9F6-677E65046CD6}" destId="{BAF030C9-5BA3-4A4A-A4BC-3D815686405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0FBB36-DD2C-4085-9A92-03F91BE1A89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95C0C19-9138-425A-9623-A82E5DFB6024}">
      <dgm:prSet/>
      <dgm:spPr/>
      <dgm:t>
        <a:bodyPr/>
        <a:lstStyle/>
        <a:p>
          <a:pPr>
            <a:lnSpc>
              <a:spcPct val="100000"/>
            </a:lnSpc>
          </a:pPr>
          <a:r>
            <a:rPr lang="en-US" b="1" dirty="0"/>
            <a:t>Add alt text to images;</a:t>
          </a:r>
          <a:endParaRPr lang="en-US" dirty="0"/>
        </a:p>
      </dgm:t>
    </dgm:pt>
    <dgm:pt modelId="{C7F91126-B519-417B-9A1F-37B15BD507FB}" type="parTrans" cxnId="{5135ED2F-DC96-4ABA-81D2-3665157F779E}">
      <dgm:prSet/>
      <dgm:spPr/>
      <dgm:t>
        <a:bodyPr/>
        <a:lstStyle/>
        <a:p>
          <a:endParaRPr lang="en-US"/>
        </a:p>
      </dgm:t>
    </dgm:pt>
    <dgm:pt modelId="{06E5FCAB-6385-4389-89F9-FBB75CDF054C}" type="sibTrans" cxnId="{5135ED2F-DC96-4ABA-81D2-3665157F779E}">
      <dgm:prSet/>
      <dgm:spPr/>
      <dgm:t>
        <a:bodyPr/>
        <a:lstStyle/>
        <a:p>
          <a:endParaRPr lang="en-US"/>
        </a:p>
      </dgm:t>
    </dgm:pt>
    <dgm:pt modelId="{AD0FDF83-20B9-4460-ACB8-FDF8307CBC61}">
      <dgm:prSet/>
      <dgm:spPr/>
      <dgm:t>
        <a:bodyPr/>
        <a:lstStyle/>
        <a:p>
          <a:pPr>
            <a:lnSpc>
              <a:spcPct val="100000"/>
            </a:lnSpc>
          </a:pPr>
          <a:r>
            <a:rPr lang="en-US" b="1" dirty="0"/>
            <a:t>Tools &gt; Protect and Standardize &gt; Accessibility Tool &gt; Add &gt; Set Alternative Text</a:t>
          </a:r>
          <a:endParaRPr lang="en-US" dirty="0"/>
        </a:p>
      </dgm:t>
    </dgm:pt>
    <dgm:pt modelId="{3363870E-74FB-4088-81AE-29C384ABBB06}" type="parTrans" cxnId="{D94B6D80-FFC5-4B3B-9DAB-09B9798B9D06}">
      <dgm:prSet/>
      <dgm:spPr/>
      <dgm:t>
        <a:bodyPr/>
        <a:lstStyle/>
        <a:p>
          <a:endParaRPr lang="en-US"/>
        </a:p>
      </dgm:t>
    </dgm:pt>
    <dgm:pt modelId="{E90A1283-99BD-4088-A1E7-473800796B54}" type="sibTrans" cxnId="{D94B6D80-FFC5-4B3B-9DAB-09B9798B9D06}">
      <dgm:prSet/>
      <dgm:spPr/>
      <dgm:t>
        <a:bodyPr/>
        <a:lstStyle/>
        <a:p>
          <a:endParaRPr lang="en-US"/>
        </a:p>
      </dgm:t>
    </dgm:pt>
    <dgm:pt modelId="{61DD45FF-DFC2-4CA7-82D3-48C93525F9B1}" type="pres">
      <dgm:prSet presAssocID="{290FBB36-DD2C-4085-9A92-03F91BE1A894}" presName="root" presStyleCnt="0">
        <dgm:presLayoutVars>
          <dgm:dir/>
          <dgm:resizeHandles val="exact"/>
        </dgm:presLayoutVars>
      </dgm:prSet>
      <dgm:spPr/>
    </dgm:pt>
    <dgm:pt modelId="{1C71707A-9FC2-4418-9991-52A2EE8CC577}" type="pres">
      <dgm:prSet presAssocID="{A95C0C19-9138-425A-9623-A82E5DFB6024}" presName="compNode" presStyleCnt="0"/>
      <dgm:spPr/>
    </dgm:pt>
    <dgm:pt modelId="{BD0D9245-8488-49FC-AD73-2ABC67ADE025}" type="pres">
      <dgm:prSet presAssocID="{A95C0C19-9138-425A-9623-A82E5DFB6024}" presName="bgRect" presStyleLbl="bgShp" presStyleIdx="0" presStyleCnt="2"/>
      <dgm:spPr/>
    </dgm:pt>
    <dgm:pt modelId="{B8C1E7F6-E42A-492A-8199-ED8BCF4874A9}" type="pres">
      <dgm:prSet presAssocID="{A95C0C19-9138-425A-9623-A82E5DFB602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0E64C5D6-2D85-41C4-B5BB-292C9434906A}" type="pres">
      <dgm:prSet presAssocID="{A95C0C19-9138-425A-9623-A82E5DFB6024}" presName="spaceRect" presStyleCnt="0"/>
      <dgm:spPr/>
    </dgm:pt>
    <dgm:pt modelId="{0D86F75E-6C59-4611-9B2F-7227479F575F}" type="pres">
      <dgm:prSet presAssocID="{A95C0C19-9138-425A-9623-A82E5DFB6024}" presName="parTx" presStyleLbl="revTx" presStyleIdx="0" presStyleCnt="2">
        <dgm:presLayoutVars>
          <dgm:chMax val="0"/>
          <dgm:chPref val="0"/>
        </dgm:presLayoutVars>
      </dgm:prSet>
      <dgm:spPr/>
    </dgm:pt>
    <dgm:pt modelId="{44DE2EC6-C86A-4A06-A44E-3D19D77BE131}" type="pres">
      <dgm:prSet presAssocID="{06E5FCAB-6385-4389-89F9-FBB75CDF054C}" presName="sibTrans" presStyleCnt="0"/>
      <dgm:spPr/>
    </dgm:pt>
    <dgm:pt modelId="{7CADA685-5ACE-4324-A9F6-677E65046CD6}" type="pres">
      <dgm:prSet presAssocID="{AD0FDF83-20B9-4460-ACB8-FDF8307CBC61}" presName="compNode" presStyleCnt="0"/>
      <dgm:spPr/>
    </dgm:pt>
    <dgm:pt modelId="{2C24322B-D60E-447F-AF7A-73C8D9B2E57C}" type="pres">
      <dgm:prSet presAssocID="{AD0FDF83-20B9-4460-ACB8-FDF8307CBC61}" presName="bgRect" presStyleLbl="bgShp" presStyleIdx="1" presStyleCnt="2"/>
      <dgm:spPr/>
    </dgm:pt>
    <dgm:pt modelId="{F1FF3627-60AA-4213-B6D7-CEA6FE05A639}" type="pres">
      <dgm:prSet presAssocID="{AD0FDF83-20B9-4460-ACB8-FDF8307CBC6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ngle gear"/>
        </a:ext>
      </dgm:extLst>
    </dgm:pt>
    <dgm:pt modelId="{CD5BC4C8-9737-4CAB-AF00-ED44BC846688}" type="pres">
      <dgm:prSet presAssocID="{AD0FDF83-20B9-4460-ACB8-FDF8307CBC61}" presName="spaceRect" presStyleCnt="0"/>
      <dgm:spPr/>
    </dgm:pt>
    <dgm:pt modelId="{BAF030C9-5BA3-4A4A-A4BC-3D8156864053}" type="pres">
      <dgm:prSet presAssocID="{AD0FDF83-20B9-4460-ACB8-FDF8307CBC61}" presName="parTx" presStyleLbl="revTx" presStyleIdx="1" presStyleCnt="2" custLinFactNeighborX="-428" custLinFactNeighborY="6575">
        <dgm:presLayoutVars>
          <dgm:chMax val="0"/>
          <dgm:chPref val="0"/>
        </dgm:presLayoutVars>
      </dgm:prSet>
      <dgm:spPr/>
    </dgm:pt>
  </dgm:ptLst>
  <dgm:cxnLst>
    <dgm:cxn modelId="{8685F502-3E44-0045-9752-0AC72AE99A93}" type="presOf" srcId="{290FBB36-DD2C-4085-9A92-03F91BE1A894}" destId="{61DD45FF-DFC2-4CA7-82D3-48C93525F9B1}" srcOrd="0" destOrd="0" presId="urn:microsoft.com/office/officeart/2018/2/layout/IconVerticalSolidList"/>
    <dgm:cxn modelId="{D971951E-2FF2-704E-AE23-EDA0C08995D9}" type="presOf" srcId="{A95C0C19-9138-425A-9623-A82E5DFB6024}" destId="{0D86F75E-6C59-4611-9B2F-7227479F575F}" srcOrd="0" destOrd="0" presId="urn:microsoft.com/office/officeart/2018/2/layout/IconVerticalSolidList"/>
    <dgm:cxn modelId="{5135ED2F-DC96-4ABA-81D2-3665157F779E}" srcId="{290FBB36-DD2C-4085-9A92-03F91BE1A894}" destId="{A95C0C19-9138-425A-9623-A82E5DFB6024}" srcOrd="0" destOrd="0" parTransId="{C7F91126-B519-417B-9A1F-37B15BD507FB}" sibTransId="{06E5FCAB-6385-4389-89F9-FBB75CDF054C}"/>
    <dgm:cxn modelId="{D94B6D80-FFC5-4B3B-9DAB-09B9798B9D06}" srcId="{290FBB36-DD2C-4085-9A92-03F91BE1A894}" destId="{AD0FDF83-20B9-4460-ACB8-FDF8307CBC61}" srcOrd="1" destOrd="0" parTransId="{3363870E-74FB-4088-81AE-29C384ABBB06}" sibTransId="{E90A1283-99BD-4088-A1E7-473800796B54}"/>
    <dgm:cxn modelId="{21AC85C2-6EDE-FE43-815F-FBD48AC183BC}" type="presOf" srcId="{AD0FDF83-20B9-4460-ACB8-FDF8307CBC61}" destId="{BAF030C9-5BA3-4A4A-A4BC-3D8156864053}" srcOrd="0" destOrd="0" presId="urn:microsoft.com/office/officeart/2018/2/layout/IconVerticalSolidList"/>
    <dgm:cxn modelId="{44445577-077B-2E4C-AC89-8482F42ABA8E}" type="presParOf" srcId="{61DD45FF-DFC2-4CA7-82D3-48C93525F9B1}" destId="{1C71707A-9FC2-4418-9991-52A2EE8CC577}" srcOrd="0" destOrd="0" presId="urn:microsoft.com/office/officeart/2018/2/layout/IconVerticalSolidList"/>
    <dgm:cxn modelId="{27DC3210-4697-934A-A203-799EDCAE3BA3}" type="presParOf" srcId="{1C71707A-9FC2-4418-9991-52A2EE8CC577}" destId="{BD0D9245-8488-49FC-AD73-2ABC67ADE025}" srcOrd="0" destOrd="0" presId="urn:microsoft.com/office/officeart/2018/2/layout/IconVerticalSolidList"/>
    <dgm:cxn modelId="{DCE9EA90-6833-164F-AAB5-6544A81F3FB7}" type="presParOf" srcId="{1C71707A-9FC2-4418-9991-52A2EE8CC577}" destId="{B8C1E7F6-E42A-492A-8199-ED8BCF4874A9}" srcOrd="1" destOrd="0" presId="urn:microsoft.com/office/officeart/2018/2/layout/IconVerticalSolidList"/>
    <dgm:cxn modelId="{37082D7E-BDD8-0A4E-973A-D4C9F9436391}" type="presParOf" srcId="{1C71707A-9FC2-4418-9991-52A2EE8CC577}" destId="{0E64C5D6-2D85-41C4-B5BB-292C9434906A}" srcOrd="2" destOrd="0" presId="urn:microsoft.com/office/officeart/2018/2/layout/IconVerticalSolidList"/>
    <dgm:cxn modelId="{E2700B63-D5FD-4A41-B445-605B31BB08C8}" type="presParOf" srcId="{1C71707A-9FC2-4418-9991-52A2EE8CC577}" destId="{0D86F75E-6C59-4611-9B2F-7227479F575F}" srcOrd="3" destOrd="0" presId="urn:microsoft.com/office/officeart/2018/2/layout/IconVerticalSolidList"/>
    <dgm:cxn modelId="{D856418D-A01F-844A-BF90-99EFC3A70B65}" type="presParOf" srcId="{61DD45FF-DFC2-4CA7-82D3-48C93525F9B1}" destId="{44DE2EC6-C86A-4A06-A44E-3D19D77BE131}" srcOrd="1" destOrd="0" presId="urn:microsoft.com/office/officeart/2018/2/layout/IconVerticalSolidList"/>
    <dgm:cxn modelId="{0575C2D7-7F5A-6E43-B6DA-B8AA1E46C000}" type="presParOf" srcId="{61DD45FF-DFC2-4CA7-82D3-48C93525F9B1}" destId="{7CADA685-5ACE-4324-A9F6-677E65046CD6}" srcOrd="2" destOrd="0" presId="urn:microsoft.com/office/officeart/2018/2/layout/IconVerticalSolidList"/>
    <dgm:cxn modelId="{F60ED917-98AC-BB46-BD53-969ACBA71A4F}" type="presParOf" srcId="{7CADA685-5ACE-4324-A9F6-677E65046CD6}" destId="{2C24322B-D60E-447F-AF7A-73C8D9B2E57C}" srcOrd="0" destOrd="0" presId="urn:microsoft.com/office/officeart/2018/2/layout/IconVerticalSolidList"/>
    <dgm:cxn modelId="{6849CBA3-9846-4744-9471-C8B1C8B6344B}" type="presParOf" srcId="{7CADA685-5ACE-4324-A9F6-677E65046CD6}" destId="{F1FF3627-60AA-4213-B6D7-CEA6FE05A639}" srcOrd="1" destOrd="0" presId="urn:microsoft.com/office/officeart/2018/2/layout/IconVerticalSolidList"/>
    <dgm:cxn modelId="{53232A13-47C6-9745-AFBD-23EB11DFC6EF}" type="presParOf" srcId="{7CADA685-5ACE-4324-A9F6-677E65046CD6}" destId="{CD5BC4C8-9737-4CAB-AF00-ED44BC846688}" srcOrd="2" destOrd="0" presId="urn:microsoft.com/office/officeart/2018/2/layout/IconVerticalSolidList"/>
    <dgm:cxn modelId="{23ED157A-0376-9945-9722-B127B1C2ED5D}" type="presParOf" srcId="{7CADA685-5ACE-4324-A9F6-677E65046CD6}" destId="{BAF030C9-5BA3-4A4A-A4BC-3D815686405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0FBB36-DD2C-4085-9A92-03F91BE1A89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95C0C19-9138-425A-9623-A82E5DFB6024}">
      <dgm:prSet/>
      <dgm:spPr/>
      <dgm:t>
        <a:bodyPr/>
        <a:lstStyle/>
        <a:p>
          <a:pPr>
            <a:lnSpc>
              <a:spcPct val="100000"/>
            </a:lnSpc>
          </a:pPr>
          <a:r>
            <a:rPr lang="en-US" b="1" dirty="0"/>
            <a:t>Set reading order</a:t>
          </a:r>
          <a:endParaRPr lang="en-US" dirty="0"/>
        </a:p>
      </dgm:t>
    </dgm:pt>
    <dgm:pt modelId="{C7F91126-B519-417B-9A1F-37B15BD507FB}" type="parTrans" cxnId="{5135ED2F-DC96-4ABA-81D2-3665157F779E}">
      <dgm:prSet/>
      <dgm:spPr/>
      <dgm:t>
        <a:bodyPr/>
        <a:lstStyle/>
        <a:p>
          <a:endParaRPr lang="en-US"/>
        </a:p>
      </dgm:t>
    </dgm:pt>
    <dgm:pt modelId="{06E5FCAB-6385-4389-89F9-FBB75CDF054C}" type="sibTrans" cxnId="{5135ED2F-DC96-4ABA-81D2-3665157F779E}">
      <dgm:prSet/>
      <dgm:spPr/>
      <dgm:t>
        <a:bodyPr/>
        <a:lstStyle/>
        <a:p>
          <a:endParaRPr lang="en-US"/>
        </a:p>
      </dgm:t>
    </dgm:pt>
    <dgm:pt modelId="{AD0FDF83-20B9-4460-ACB8-FDF8307CBC61}">
      <dgm:prSet/>
      <dgm:spPr/>
      <dgm:t>
        <a:bodyPr/>
        <a:lstStyle/>
        <a:p>
          <a:pPr>
            <a:lnSpc>
              <a:spcPct val="100000"/>
            </a:lnSpc>
          </a:pPr>
          <a:r>
            <a:rPr lang="en-US" b="1" dirty="0"/>
            <a:t>Tools &gt; Accessibility &gt; Touch Up Reading Order</a:t>
          </a:r>
          <a:endParaRPr lang="en-US" dirty="0"/>
        </a:p>
      </dgm:t>
    </dgm:pt>
    <dgm:pt modelId="{3363870E-74FB-4088-81AE-29C384ABBB06}" type="parTrans" cxnId="{D94B6D80-FFC5-4B3B-9DAB-09B9798B9D06}">
      <dgm:prSet/>
      <dgm:spPr/>
      <dgm:t>
        <a:bodyPr/>
        <a:lstStyle/>
        <a:p>
          <a:endParaRPr lang="en-US"/>
        </a:p>
      </dgm:t>
    </dgm:pt>
    <dgm:pt modelId="{E90A1283-99BD-4088-A1E7-473800796B54}" type="sibTrans" cxnId="{D94B6D80-FFC5-4B3B-9DAB-09B9798B9D06}">
      <dgm:prSet/>
      <dgm:spPr/>
      <dgm:t>
        <a:bodyPr/>
        <a:lstStyle/>
        <a:p>
          <a:endParaRPr lang="en-US"/>
        </a:p>
      </dgm:t>
    </dgm:pt>
    <dgm:pt modelId="{61DD45FF-DFC2-4CA7-82D3-48C93525F9B1}" type="pres">
      <dgm:prSet presAssocID="{290FBB36-DD2C-4085-9A92-03F91BE1A894}" presName="root" presStyleCnt="0">
        <dgm:presLayoutVars>
          <dgm:dir/>
          <dgm:resizeHandles val="exact"/>
        </dgm:presLayoutVars>
      </dgm:prSet>
      <dgm:spPr/>
    </dgm:pt>
    <dgm:pt modelId="{1C71707A-9FC2-4418-9991-52A2EE8CC577}" type="pres">
      <dgm:prSet presAssocID="{A95C0C19-9138-425A-9623-A82E5DFB6024}" presName="compNode" presStyleCnt="0"/>
      <dgm:spPr/>
    </dgm:pt>
    <dgm:pt modelId="{BD0D9245-8488-49FC-AD73-2ABC67ADE025}" type="pres">
      <dgm:prSet presAssocID="{A95C0C19-9138-425A-9623-A82E5DFB6024}" presName="bgRect" presStyleLbl="bgShp" presStyleIdx="0" presStyleCnt="2"/>
      <dgm:spPr/>
    </dgm:pt>
    <dgm:pt modelId="{B8C1E7F6-E42A-492A-8199-ED8BCF4874A9}" type="pres">
      <dgm:prSet presAssocID="{A95C0C19-9138-425A-9623-A82E5DFB602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0E64C5D6-2D85-41C4-B5BB-292C9434906A}" type="pres">
      <dgm:prSet presAssocID="{A95C0C19-9138-425A-9623-A82E5DFB6024}" presName="spaceRect" presStyleCnt="0"/>
      <dgm:spPr/>
    </dgm:pt>
    <dgm:pt modelId="{0D86F75E-6C59-4611-9B2F-7227479F575F}" type="pres">
      <dgm:prSet presAssocID="{A95C0C19-9138-425A-9623-A82E5DFB6024}" presName="parTx" presStyleLbl="revTx" presStyleIdx="0" presStyleCnt="2">
        <dgm:presLayoutVars>
          <dgm:chMax val="0"/>
          <dgm:chPref val="0"/>
        </dgm:presLayoutVars>
      </dgm:prSet>
      <dgm:spPr/>
    </dgm:pt>
    <dgm:pt modelId="{44DE2EC6-C86A-4A06-A44E-3D19D77BE131}" type="pres">
      <dgm:prSet presAssocID="{06E5FCAB-6385-4389-89F9-FBB75CDF054C}" presName="sibTrans" presStyleCnt="0"/>
      <dgm:spPr/>
    </dgm:pt>
    <dgm:pt modelId="{7CADA685-5ACE-4324-A9F6-677E65046CD6}" type="pres">
      <dgm:prSet presAssocID="{AD0FDF83-20B9-4460-ACB8-FDF8307CBC61}" presName="compNode" presStyleCnt="0"/>
      <dgm:spPr/>
    </dgm:pt>
    <dgm:pt modelId="{2C24322B-D60E-447F-AF7A-73C8D9B2E57C}" type="pres">
      <dgm:prSet presAssocID="{AD0FDF83-20B9-4460-ACB8-FDF8307CBC61}" presName="bgRect" presStyleLbl="bgShp" presStyleIdx="1" presStyleCnt="2"/>
      <dgm:spPr/>
    </dgm:pt>
    <dgm:pt modelId="{F1FF3627-60AA-4213-B6D7-CEA6FE05A639}" type="pres">
      <dgm:prSet presAssocID="{AD0FDF83-20B9-4460-ACB8-FDF8307CBC6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ngle gear"/>
        </a:ext>
      </dgm:extLst>
    </dgm:pt>
    <dgm:pt modelId="{CD5BC4C8-9737-4CAB-AF00-ED44BC846688}" type="pres">
      <dgm:prSet presAssocID="{AD0FDF83-20B9-4460-ACB8-FDF8307CBC61}" presName="spaceRect" presStyleCnt="0"/>
      <dgm:spPr/>
    </dgm:pt>
    <dgm:pt modelId="{BAF030C9-5BA3-4A4A-A4BC-3D8156864053}" type="pres">
      <dgm:prSet presAssocID="{AD0FDF83-20B9-4460-ACB8-FDF8307CBC61}" presName="parTx" presStyleLbl="revTx" presStyleIdx="1" presStyleCnt="2" custLinFactNeighborX="-428" custLinFactNeighborY="6575">
        <dgm:presLayoutVars>
          <dgm:chMax val="0"/>
          <dgm:chPref val="0"/>
        </dgm:presLayoutVars>
      </dgm:prSet>
      <dgm:spPr/>
    </dgm:pt>
  </dgm:ptLst>
  <dgm:cxnLst>
    <dgm:cxn modelId="{8685F502-3E44-0045-9752-0AC72AE99A93}" type="presOf" srcId="{290FBB36-DD2C-4085-9A92-03F91BE1A894}" destId="{61DD45FF-DFC2-4CA7-82D3-48C93525F9B1}" srcOrd="0" destOrd="0" presId="urn:microsoft.com/office/officeart/2018/2/layout/IconVerticalSolidList"/>
    <dgm:cxn modelId="{D971951E-2FF2-704E-AE23-EDA0C08995D9}" type="presOf" srcId="{A95C0C19-9138-425A-9623-A82E5DFB6024}" destId="{0D86F75E-6C59-4611-9B2F-7227479F575F}" srcOrd="0" destOrd="0" presId="urn:microsoft.com/office/officeart/2018/2/layout/IconVerticalSolidList"/>
    <dgm:cxn modelId="{5135ED2F-DC96-4ABA-81D2-3665157F779E}" srcId="{290FBB36-DD2C-4085-9A92-03F91BE1A894}" destId="{A95C0C19-9138-425A-9623-A82E5DFB6024}" srcOrd="0" destOrd="0" parTransId="{C7F91126-B519-417B-9A1F-37B15BD507FB}" sibTransId="{06E5FCAB-6385-4389-89F9-FBB75CDF054C}"/>
    <dgm:cxn modelId="{D94B6D80-FFC5-4B3B-9DAB-09B9798B9D06}" srcId="{290FBB36-DD2C-4085-9A92-03F91BE1A894}" destId="{AD0FDF83-20B9-4460-ACB8-FDF8307CBC61}" srcOrd="1" destOrd="0" parTransId="{3363870E-74FB-4088-81AE-29C384ABBB06}" sibTransId="{E90A1283-99BD-4088-A1E7-473800796B54}"/>
    <dgm:cxn modelId="{21AC85C2-6EDE-FE43-815F-FBD48AC183BC}" type="presOf" srcId="{AD0FDF83-20B9-4460-ACB8-FDF8307CBC61}" destId="{BAF030C9-5BA3-4A4A-A4BC-3D8156864053}" srcOrd="0" destOrd="0" presId="urn:microsoft.com/office/officeart/2018/2/layout/IconVerticalSolidList"/>
    <dgm:cxn modelId="{44445577-077B-2E4C-AC89-8482F42ABA8E}" type="presParOf" srcId="{61DD45FF-DFC2-4CA7-82D3-48C93525F9B1}" destId="{1C71707A-9FC2-4418-9991-52A2EE8CC577}" srcOrd="0" destOrd="0" presId="urn:microsoft.com/office/officeart/2018/2/layout/IconVerticalSolidList"/>
    <dgm:cxn modelId="{27DC3210-4697-934A-A203-799EDCAE3BA3}" type="presParOf" srcId="{1C71707A-9FC2-4418-9991-52A2EE8CC577}" destId="{BD0D9245-8488-49FC-AD73-2ABC67ADE025}" srcOrd="0" destOrd="0" presId="urn:microsoft.com/office/officeart/2018/2/layout/IconVerticalSolidList"/>
    <dgm:cxn modelId="{DCE9EA90-6833-164F-AAB5-6544A81F3FB7}" type="presParOf" srcId="{1C71707A-9FC2-4418-9991-52A2EE8CC577}" destId="{B8C1E7F6-E42A-492A-8199-ED8BCF4874A9}" srcOrd="1" destOrd="0" presId="urn:microsoft.com/office/officeart/2018/2/layout/IconVerticalSolidList"/>
    <dgm:cxn modelId="{37082D7E-BDD8-0A4E-973A-D4C9F9436391}" type="presParOf" srcId="{1C71707A-9FC2-4418-9991-52A2EE8CC577}" destId="{0E64C5D6-2D85-41C4-B5BB-292C9434906A}" srcOrd="2" destOrd="0" presId="urn:microsoft.com/office/officeart/2018/2/layout/IconVerticalSolidList"/>
    <dgm:cxn modelId="{E2700B63-D5FD-4A41-B445-605B31BB08C8}" type="presParOf" srcId="{1C71707A-9FC2-4418-9991-52A2EE8CC577}" destId="{0D86F75E-6C59-4611-9B2F-7227479F575F}" srcOrd="3" destOrd="0" presId="urn:microsoft.com/office/officeart/2018/2/layout/IconVerticalSolidList"/>
    <dgm:cxn modelId="{D856418D-A01F-844A-BF90-99EFC3A70B65}" type="presParOf" srcId="{61DD45FF-DFC2-4CA7-82D3-48C93525F9B1}" destId="{44DE2EC6-C86A-4A06-A44E-3D19D77BE131}" srcOrd="1" destOrd="0" presId="urn:microsoft.com/office/officeart/2018/2/layout/IconVerticalSolidList"/>
    <dgm:cxn modelId="{0575C2D7-7F5A-6E43-B6DA-B8AA1E46C000}" type="presParOf" srcId="{61DD45FF-DFC2-4CA7-82D3-48C93525F9B1}" destId="{7CADA685-5ACE-4324-A9F6-677E65046CD6}" srcOrd="2" destOrd="0" presId="urn:microsoft.com/office/officeart/2018/2/layout/IconVerticalSolidList"/>
    <dgm:cxn modelId="{F60ED917-98AC-BB46-BD53-969ACBA71A4F}" type="presParOf" srcId="{7CADA685-5ACE-4324-A9F6-677E65046CD6}" destId="{2C24322B-D60E-447F-AF7A-73C8D9B2E57C}" srcOrd="0" destOrd="0" presId="urn:microsoft.com/office/officeart/2018/2/layout/IconVerticalSolidList"/>
    <dgm:cxn modelId="{6849CBA3-9846-4744-9471-C8B1C8B6344B}" type="presParOf" srcId="{7CADA685-5ACE-4324-A9F6-677E65046CD6}" destId="{F1FF3627-60AA-4213-B6D7-CEA6FE05A639}" srcOrd="1" destOrd="0" presId="urn:microsoft.com/office/officeart/2018/2/layout/IconVerticalSolidList"/>
    <dgm:cxn modelId="{53232A13-47C6-9745-AFBD-23EB11DFC6EF}" type="presParOf" srcId="{7CADA685-5ACE-4324-A9F6-677E65046CD6}" destId="{CD5BC4C8-9737-4CAB-AF00-ED44BC846688}" srcOrd="2" destOrd="0" presId="urn:microsoft.com/office/officeart/2018/2/layout/IconVerticalSolidList"/>
    <dgm:cxn modelId="{23ED157A-0376-9945-9722-B127B1C2ED5D}" type="presParOf" srcId="{7CADA685-5ACE-4324-A9F6-677E65046CD6}" destId="{BAF030C9-5BA3-4A4A-A4BC-3D815686405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90FBB36-DD2C-4085-9A92-03F91BE1A89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95C0C19-9138-425A-9623-A82E5DFB6024}">
      <dgm:prSet/>
      <dgm:spPr/>
      <dgm:t>
        <a:bodyPr/>
        <a:lstStyle/>
        <a:p>
          <a:pPr>
            <a:lnSpc>
              <a:spcPct val="100000"/>
            </a:lnSpc>
          </a:pPr>
          <a:r>
            <a:rPr lang="en-US" b="1" dirty="0"/>
            <a:t>Set language</a:t>
          </a:r>
          <a:endParaRPr lang="en-US" dirty="0"/>
        </a:p>
      </dgm:t>
    </dgm:pt>
    <dgm:pt modelId="{C7F91126-B519-417B-9A1F-37B15BD507FB}" type="parTrans" cxnId="{5135ED2F-DC96-4ABA-81D2-3665157F779E}">
      <dgm:prSet/>
      <dgm:spPr/>
      <dgm:t>
        <a:bodyPr/>
        <a:lstStyle/>
        <a:p>
          <a:endParaRPr lang="en-US"/>
        </a:p>
      </dgm:t>
    </dgm:pt>
    <dgm:pt modelId="{06E5FCAB-6385-4389-89F9-FBB75CDF054C}" type="sibTrans" cxnId="{5135ED2F-DC96-4ABA-81D2-3665157F779E}">
      <dgm:prSet/>
      <dgm:spPr/>
      <dgm:t>
        <a:bodyPr/>
        <a:lstStyle/>
        <a:p>
          <a:endParaRPr lang="en-US"/>
        </a:p>
      </dgm:t>
    </dgm:pt>
    <dgm:pt modelId="{AD0FDF83-20B9-4460-ACB8-FDF8307CBC61}">
      <dgm:prSet/>
      <dgm:spPr/>
      <dgm:t>
        <a:bodyPr/>
        <a:lstStyle/>
        <a:p>
          <a:pPr>
            <a:lnSpc>
              <a:spcPct val="100000"/>
            </a:lnSpc>
          </a:pPr>
          <a:r>
            <a:rPr lang="en-US" b="1" dirty="0"/>
            <a:t>File &gt; Properties &gt; Advanced &gt; Reading Options</a:t>
          </a:r>
          <a:endParaRPr lang="en-US" dirty="0"/>
        </a:p>
      </dgm:t>
    </dgm:pt>
    <dgm:pt modelId="{3363870E-74FB-4088-81AE-29C384ABBB06}" type="parTrans" cxnId="{D94B6D80-FFC5-4B3B-9DAB-09B9798B9D06}">
      <dgm:prSet/>
      <dgm:spPr/>
      <dgm:t>
        <a:bodyPr/>
        <a:lstStyle/>
        <a:p>
          <a:endParaRPr lang="en-US"/>
        </a:p>
      </dgm:t>
    </dgm:pt>
    <dgm:pt modelId="{E90A1283-99BD-4088-A1E7-473800796B54}" type="sibTrans" cxnId="{D94B6D80-FFC5-4B3B-9DAB-09B9798B9D06}">
      <dgm:prSet/>
      <dgm:spPr/>
      <dgm:t>
        <a:bodyPr/>
        <a:lstStyle/>
        <a:p>
          <a:endParaRPr lang="en-US"/>
        </a:p>
      </dgm:t>
    </dgm:pt>
    <dgm:pt modelId="{61DD45FF-DFC2-4CA7-82D3-48C93525F9B1}" type="pres">
      <dgm:prSet presAssocID="{290FBB36-DD2C-4085-9A92-03F91BE1A894}" presName="root" presStyleCnt="0">
        <dgm:presLayoutVars>
          <dgm:dir/>
          <dgm:resizeHandles val="exact"/>
        </dgm:presLayoutVars>
      </dgm:prSet>
      <dgm:spPr/>
    </dgm:pt>
    <dgm:pt modelId="{1C71707A-9FC2-4418-9991-52A2EE8CC577}" type="pres">
      <dgm:prSet presAssocID="{A95C0C19-9138-425A-9623-A82E5DFB6024}" presName="compNode" presStyleCnt="0"/>
      <dgm:spPr/>
    </dgm:pt>
    <dgm:pt modelId="{BD0D9245-8488-49FC-AD73-2ABC67ADE025}" type="pres">
      <dgm:prSet presAssocID="{A95C0C19-9138-425A-9623-A82E5DFB6024}" presName="bgRect" presStyleLbl="bgShp" presStyleIdx="0" presStyleCnt="2"/>
      <dgm:spPr/>
    </dgm:pt>
    <dgm:pt modelId="{B8C1E7F6-E42A-492A-8199-ED8BCF4874A9}" type="pres">
      <dgm:prSet presAssocID="{A95C0C19-9138-425A-9623-A82E5DFB602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0E64C5D6-2D85-41C4-B5BB-292C9434906A}" type="pres">
      <dgm:prSet presAssocID="{A95C0C19-9138-425A-9623-A82E5DFB6024}" presName="spaceRect" presStyleCnt="0"/>
      <dgm:spPr/>
    </dgm:pt>
    <dgm:pt modelId="{0D86F75E-6C59-4611-9B2F-7227479F575F}" type="pres">
      <dgm:prSet presAssocID="{A95C0C19-9138-425A-9623-A82E5DFB6024}" presName="parTx" presStyleLbl="revTx" presStyleIdx="0" presStyleCnt="2">
        <dgm:presLayoutVars>
          <dgm:chMax val="0"/>
          <dgm:chPref val="0"/>
        </dgm:presLayoutVars>
      </dgm:prSet>
      <dgm:spPr/>
    </dgm:pt>
    <dgm:pt modelId="{44DE2EC6-C86A-4A06-A44E-3D19D77BE131}" type="pres">
      <dgm:prSet presAssocID="{06E5FCAB-6385-4389-89F9-FBB75CDF054C}" presName="sibTrans" presStyleCnt="0"/>
      <dgm:spPr/>
    </dgm:pt>
    <dgm:pt modelId="{7CADA685-5ACE-4324-A9F6-677E65046CD6}" type="pres">
      <dgm:prSet presAssocID="{AD0FDF83-20B9-4460-ACB8-FDF8307CBC61}" presName="compNode" presStyleCnt="0"/>
      <dgm:spPr/>
    </dgm:pt>
    <dgm:pt modelId="{2C24322B-D60E-447F-AF7A-73C8D9B2E57C}" type="pres">
      <dgm:prSet presAssocID="{AD0FDF83-20B9-4460-ACB8-FDF8307CBC61}" presName="bgRect" presStyleLbl="bgShp" presStyleIdx="1" presStyleCnt="2"/>
      <dgm:spPr/>
    </dgm:pt>
    <dgm:pt modelId="{F1FF3627-60AA-4213-B6D7-CEA6FE05A639}" type="pres">
      <dgm:prSet presAssocID="{AD0FDF83-20B9-4460-ACB8-FDF8307CBC6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ngle gear"/>
        </a:ext>
      </dgm:extLst>
    </dgm:pt>
    <dgm:pt modelId="{CD5BC4C8-9737-4CAB-AF00-ED44BC846688}" type="pres">
      <dgm:prSet presAssocID="{AD0FDF83-20B9-4460-ACB8-FDF8307CBC61}" presName="spaceRect" presStyleCnt="0"/>
      <dgm:spPr/>
    </dgm:pt>
    <dgm:pt modelId="{BAF030C9-5BA3-4A4A-A4BC-3D8156864053}" type="pres">
      <dgm:prSet presAssocID="{AD0FDF83-20B9-4460-ACB8-FDF8307CBC61}" presName="parTx" presStyleLbl="revTx" presStyleIdx="1" presStyleCnt="2" custLinFactNeighborX="-428" custLinFactNeighborY="6575">
        <dgm:presLayoutVars>
          <dgm:chMax val="0"/>
          <dgm:chPref val="0"/>
        </dgm:presLayoutVars>
      </dgm:prSet>
      <dgm:spPr/>
    </dgm:pt>
  </dgm:ptLst>
  <dgm:cxnLst>
    <dgm:cxn modelId="{8685F502-3E44-0045-9752-0AC72AE99A93}" type="presOf" srcId="{290FBB36-DD2C-4085-9A92-03F91BE1A894}" destId="{61DD45FF-DFC2-4CA7-82D3-48C93525F9B1}" srcOrd="0" destOrd="0" presId="urn:microsoft.com/office/officeart/2018/2/layout/IconVerticalSolidList"/>
    <dgm:cxn modelId="{D971951E-2FF2-704E-AE23-EDA0C08995D9}" type="presOf" srcId="{A95C0C19-9138-425A-9623-A82E5DFB6024}" destId="{0D86F75E-6C59-4611-9B2F-7227479F575F}" srcOrd="0" destOrd="0" presId="urn:microsoft.com/office/officeart/2018/2/layout/IconVerticalSolidList"/>
    <dgm:cxn modelId="{5135ED2F-DC96-4ABA-81D2-3665157F779E}" srcId="{290FBB36-DD2C-4085-9A92-03F91BE1A894}" destId="{A95C0C19-9138-425A-9623-A82E5DFB6024}" srcOrd="0" destOrd="0" parTransId="{C7F91126-B519-417B-9A1F-37B15BD507FB}" sibTransId="{06E5FCAB-6385-4389-89F9-FBB75CDF054C}"/>
    <dgm:cxn modelId="{D94B6D80-FFC5-4B3B-9DAB-09B9798B9D06}" srcId="{290FBB36-DD2C-4085-9A92-03F91BE1A894}" destId="{AD0FDF83-20B9-4460-ACB8-FDF8307CBC61}" srcOrd="1" destOrd="0" parTransId="{3363870E-74FB-4088-81AE-29C384ABBB06}" sibTransId="{E90A1283-99BD-4088-A1E7-473800796B54}"/>
    <dgm:cxn modelId="{21AC85C2-6EDE-FE43-815F-FBD48AC183BC}" type="presOf" srcId="{AD0FDF83-20B9-4460-ACB8-FDF8307CBC61}" destId="{BAF030C9-5BA3-4A4A-A4BC-3D8156864053}" srcOrd="0" destOrd="0" presId="urn:microsoft.com/office/officeart/2018/2/layout/IconVerticalSolidList"/>
    <dgm:cxn modelId="{44445577-077B-2E4C-AC89-8482F42ABA8E}" type="presParOf" srcId="{61DD45FF-DFC2-4CA7-82D3-48C93525F9B1}" destId="{1C71707A-9FC2-4418-9991-52A2EE8CC577}" srcOrd="0" destOrd="0" presId="urn:microsoft.com/office/officeart/2018/2/layout/IconVerticalSolidList"/>
    <dgm:cxn modelId="{27DC3210-4697-934A-A203-799EDCAE3BA3}" type="presParOf" srcId="{1C71707A-9FC2-4418-9991-52A2EE8CC577}" destId="{BD0D9245-8488-49FC-AD73-2ABC67ADE025}" srcOrd="0" destOrd="0" presId="urn:microsoft.com/office/officeart/2018/2/layout/IconVerticalSolidList"/>
    <dgm:cxn modelId="{DCE9EA90-6833-164F-AAB5-6544A81F3FB7}" type="presParOf" srcId="{1C71707A-9FC2-4418-9991-52A2EE8CC577}" destId="{B8C1E7F6-E42A-492A-8199-ED8BCF4874A9}" srcOrd="1" destOrd="0" presId="urn:microsoft.com/office/officeart/2018/2/layout/IconVerticalSolidList"/>
    <dgm:cxn modelId="{37082D7E-BDD8-0A4E-973A-D4C9F9436391}" type="presParOf" srcId="{1C71707A-9FC2-4418-9991-52A2EE8CC577}" destId="{0E64C5D6-2D85-41C4-B5BB-292C9434906A}" srcOrd="2" destOrd="0" presId="urn:microsoft.com/office/officeart/2018/2/layout/IconVerticalSolidList"/>
    <dgm:cxn modelId="{E2700B63-D5FD-4A41-B445-605B31BB08C8}" type="presParOf" srcId="{1C71707A-9FC2-4418-9991-52A2EE8CC577}" destId="{0D86F75E-6C59-4611-9B2F-7227479F575F}" srcOrd="3" destOrd="0" presId="urn:microsoft.com/office/officeart/2018/2/layout/IconVerticalSolidList"/>
    <dgm:cxn modelId="{D856418D-A01F-844A-BF90-99EFC3A70B65}" type="presParOf" srcId="{61DD45FF-DFC2-4CA7-82D3-48C93525F9B1}" destId="{44DE2EC6-C86A-4A06-A44E-3D19D77BE131}" srcOrd="1" destOrd="0" presId="urn:microsoft.com/office/officeart/2018/2/layout/IconVerticalSolidList"/>
    <dgm:cxn modelId="{0575C2D7-7F5A-6E43-B6DA-B8AA1E46C000}" type="presParOf" srcId="{61DD45FF-DFC2-4CA7-82D3-48C93525F9B1}" destId="{7CADA685-5ACE-4324-A9F6-677E65046CD6}" srcOrd="2" destOrd="0" presId="urn:microsoft.com/office/officeart/2018/2/layout/IconVerticalSolidList"/>
    <dgm:cxn modelId="{F60ED917-98AC-BB46-BD53-969ACBA71A4F}" type="presParOf" srcId="{7CADA685-5ACE-4324-A9F6-677E65046CD6}" destId="{2C24322B-D60E-447F-AF7A-73C8D9B2E57C}" srcOrd="0" destOrd="0" presId="urn:microsoft.com/office/officeart/2018/2/layout/IconVerticalSolidList"/>
    <dgm:cxn modelId="{6849CBA3-9846-4744-9471-C8B1C8B6344B}" type="presParOf" srcId="{7CADA685-5ACE-4324-A9F6-677E65046CD6}" destId="{F1FF3627-60AA-4213-B6D7-CEA6FE05A639}" srcOrd="1" destOrd="0" presId="urn:microsoft.com/office/officeart/2018/2/layout/IconVerticalSolidList"/>
    <dgm:cxn modelId="{53232A13-47C6-9745-AFBD-23EB11DFC6EF}" type="presParOf" srcId="{7CADA685-5ACE-4324-A9F6-677E65046CD6}" destId="{CD5BC4C8-9737-4CAB-AF00-ED44BC846688}" srcOrd="2" destOrd="0" presId="urn:microsoft.com/office/officeart/2018/2/layout/IconVerticalSolidList"/>
    <dgm:cxn modelId="{23ED157A-0376-9945-9722-B127B1C2ED5D}" type="presParOf" srcId="{7CADA685-5ACE-4324-A9F6-677E65046CD6}" destId="{BAF030C9-5BA3-4A4A-A4BC-3D815686405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90BCD-1796-5447-8EF9-690A0370B005}">
      <dsp:nvSpPr>
        <dsp:cNvPr id="0" name=""/>
        <dsp:cNvSpPr/>
      </dsp:nvSpPr>
      <dsp:spPr>
        <a:xfrm>
          <a:off x="3091" y="0"/>
          <a:ext cx="2452910" cy="3310816"/>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1238" tIns="330200" rIns="191238" bIns="330200" numCol="1" spcCol="1270" anchor="t" anchorCtr="0">
          <a:noAutofit/>
        </a:bodyPr>
        <a:lstStyle/>
        <a:p>
          <a:pPr marL="0" lvl="0" indent="0" algn="l" defTabSz="800100">
            <a:lnSpc>
              <a:spcPct val="90000"/>
            </a:lnSpc>
            <a:spcBef>
              <a:spcPct val="0"/>
            </a:spcBef>
            <a:spcAft>
              <a:spcPct val="35000"/>
            </a:spcAft>
            <a:buNone/>
          </a:pPr>
          <a:r>
            <a:rPr lang="en-US" sz="1800" b="1" kern="1200" dirty="0"/>
            <a:t>Audit the content and information architecture for a .gov website</a:t>
          </a:r>
          <a:endParaRPr lang="en-US" sz="1800" kern="1200" dirty="0"/>
        </a:p>
      </dsp:txBody>
      <dsp:txXfrm>
        <a:off x="3091" y="1258110"/>
        <a:ext cx="2452910" cy="1986489"/>
      </dsp:txXfrm>
    </dsp:sp>
    <dsp:sp modelId="{B50B1EB5-6B42-004E-A9FA-599A87A295A0}">
      <dsp:nvSpPr>
        <dsp:cNvPr id="0" name=""/>
        <dsp:cNvSpPr/>
      </dsp:nvSpPr>
      <dsp:spPr>
        <a:xfrm>
          <a:off x="732924" y="331081"/>
          <a:ext cx="993244" cy="993244"/>
        </a:xfrm>
        <a:prstGeom prst="ellips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437" tIns="12700" rIns="77437"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78381" y="476538"/>
        <a:ext cx="702330" cy="702330"/>
      </dsp:txXfrm>
    </dsp:sp>
    <dsp:sp modelId="{03D93236-504F-A14A-B0AA-827F15271051}">
      <dsp:nvSpPr>
        <dsp:cNvPr id="0" name=""/>
        <dsp:cNvSpPr/>
      </dsp:nvSpPr>
      <dsp:spPr>
        <a:xfrm>
          <a:off x="3091" y="3310744"/>
          <a:ext cx="2452910" cy="72"/>
        </a:xfrm>
        <a:prstGeom prst="rect">
          <a:avLst/>
        </a:prstGeom>
        <a:solidFill>
          <a:schemeClr val="accent2">
            <a:hueOff val="-554054"/>
            <a:satOff val="-1253"/>
            <a:lumOff val="-812"/>
            <a:alphaOff val="0"/>
          </a:schemeClr>
        </a:solidFill>
        <a:ln w="15875" cap="rnd" cmpd="sng" algn="ctr">
          <a:solidFill>
            <a:schemeClr val="accent2">
              <a:hueOff val="-554054"/>
              <a:satOff val="-1253"/>
              <a:lumOff val="-81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B506C26-73F4-894F-A000-1F49487146D2}">
      <dsp:nvSpPr>
        <dsp:cNvPr id="0" name=""/>
        <dsp:cNvSpPr/>
      </dsp:nvSpPr>
      <dsp:spPr>
        <a:xfrm>
          <a:off x="2701293" y="0"/>
          <a:ext cx="2452910" cy="3310816"/>
        </a:xfrm>
        <a:prstGeom prst="rect">
          <a:avLst/>
        </a:prstGeom>
        <a:solidFill>
          <a:schemeClr val="accent2">
            <a:tint val="40000"/>
            <a:alpha val="90000"/>
            <a:hueOff val="-1079074"/>
            <a:satOff val="-3844"/>
            <a:lumOff val="-463"/>
            <a:alphaOff val="0"/>
          </a:schemeClr>
        </a:solidFill>
        <a:ln w="15875" cap="rnd" cmpd="sng" algn="ctr">
          <a:solidFill>
            <a:schemeClr val="accent2">
              <a:tint val="40000"/>
              <a:alpha val="90000"/>
              <a:hueOff val="-1079074"/>
              <a:satOff val="-3844"/>
              <a:lumOff val="-4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1238" tIns="330200" rIns="191238" bIns="330200" numCol="1" spcCol="1270" anchor="t" anchorCtr="0">
          <a:noAutofit/>
        </a:bodyPr>
        <a:lstStyle/>
        <a:p>
          <a:pPr marL="0" lvl="0" indent="0" algn="l" defTabSz="800100">
            <a:lnSpc>
              <a:spcPct val="90000"/>
            </a:lnSpc>
            <a:spcBef>
              <a:spcPct val="0"/>
            </a:spcBef>
            <a:spcAft>
              <a:spcPct val="35000"/>
            </a:spcAft>
            <a:buNone/>
          </a:pPr>
          <a:r>
            <a:rPr lang="en-US" sz="1800" b="1" kern="1200"/>
            <a:t>Prepare content for migration to Drupal 9, the agency’s first-ever CMS</a:t>
          </a:r>
          <a:endParaRPr lang="en-US" sz="1800" kern="1200"/>
        </a:p>
      </dsp:txBody>
      <dsp:txXfrm>
        <a:off x="2701293" y="1258110"/>
        <a:ext cx="2452910" cy="1986489"/>
      </dsp:txXfrm>
    </dsp:sp>
    <dsp:sp modelId="{5E8B6A12-6FCA-9141-AEB2-E405885B161C}">
      <dsp:nvSpPr>
        <dsp:cNvPr id="0" name=""/>
        <dsp:cNvSpPr/>
      </dsp:nvSpPr>
      <dsp:spPr>
        <a:xfrm>
          <a:off x="3431126" y="331081"/>
          <a:ext cx="993244" cy="993244"/>
        </a:xfrm>
        <a:prstGeom prst="ellipse">
          <a:avLst/>
        </a:prstGeom>
        <a:solidFill>
          <a:schemeClr val="accent2">
            <a:hueOff val="-1108107"/>
            <a:satOff val="-2506"/>
            <a:lumOff val="-1625"/>
            <a:alphaOff val="0"/>
          </a:schemeClr>
        </a:solidFill>
        <a:ln w="15875" cap="rnd" cmpd="sng" algn="ctr">
          <a:solidFill>
            <a:schemeClr val="accent2">
              <a:hueOff val="-1108107"/>
              <a:satOff val="-2506"/>
              <a:lumOff val="-162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437" tIns="12700" rIns="77437"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76583" y="476538"/>
        <a:ext cx="702330" cy="702330"/>
      </dsp:txXfrm>
    </dsp:sp>
    <dsp:sp modelId="{9C655DD2-B256-1A4C-B94E-4BA47B7948D0}">
      <dsp:nvSpPr>
        <dsp:cNvPr id="0" name=""/>
        <dsp:cNvSpPr/>
      </dsp:nvSpPr>
      <dsp:spPr>
        <a:xfrm>
          <a:off x="2701293" y="3310744"/>
          <a:ext cx="2452910" cy="72"/>
        </a:xfrm>
        <a:prstGeom prst="rect">
          <a:avLst/>
        </a:prstGeom>
        <a:solidFill>
          <a:schemeClr val="accent2">
            <a:hueOff val="-1662161"/>
            <a:satOff val="-3759"/>
            <a:lumOff val="-2437"/>
            <a:alphaOff val="0"/>
          </a:schemeClr>
        </a:solidFill>
        <a:ln w="15875" cap="rnd" cmpd="sng" algn="ctr">
          <a:solidFill>
            <a:schemeClr val="accent2">
              <a:hueOff val="-1662161"/>
              <a:satOff val="-3759"/>
              <a:lumOff val="-243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40961EA-A630-7742-A61F-D912282DFF82}">
      <dsp:nvSpPr>
        <dsp:cNvPr id="0" name=""/>
        <dsp:cNvSpPr/>
      </dsp:nvSpPr>
      <dsp:spPr>
        <a:xfrm>
          <a:off x="5399495" y="0"/>
          <a:ext cx="2452910" cy="3310816"/>
        </a:xfrm>
        <a:prstGeom prst="rect">
          <a:avLst/>
        </a:prstGeom>
        <a:solidFill>
          <a:schemeClr val="accent2">
            <a:tint val="40000"/>
            <a:alpha val="90000"/>
            <a:hueOff val="-2158149"/>
            <a:satOff val="-7687"/>
            <a:lumOff val="-927"/>
            <a:alphaOff val="0"/>
          </a:schemeClr>
        </a:solidFill>
        <a:ln w="15875" cap="rnd" cmpd="sng" algn="ctr">
          <a:solidFill>
            <a:schemeClr val="accent2">
              <a:tint val="40000"/>
              <a:alpha val="90000"/>
              <a:hueOff val="-2158149"/>
              <a:satOff val="-7687"/>
              <a:lumOff val="-9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1238" tIns="330200" rIns="191238" bIns="330200" numCol="1" spcCol="1270" anchor="t" anchorCtr="0">
          <a:noAutofit/>
        </a:bodyPr>
        <a:lstStyle/>
        <a:p>
          <a:pPr marL="0" lvl="0" indent="0" algn="l" defTabSz="800100">
            <a:lnSpc>
              <a:spcPct val="90000"/>
            </a:lnSpc>
            <a:spcBef>
              <a:spcPct val="0"/>
            </a:spcBef>
            <a:spcAft>
              <a:spcPct val="35000"/>
            </a:spcAft>
            <a:buNone/>
          </a:pPr>
          <a:r>
            <a:rPr lang="en-US" sz="1800" b="1" kern="1200"/>
            <a:t>Ensure that all content meets 508 requirements once in Drupal</a:t>
          </a:r>
          <a:endParaRPr lang="en-US" sz="1800" kern="1200"/>
        </a:p>
      </dsp:txBody>
      <dsp:txXfrm>
        <a:off x="5399495" y="1258110"/>
        <a:ext cx="2452910" cy="1986489"/>
      </dsp:txXfrm>
    </dsp:sp>
    <dsp:sp modelId="{AB553072-22E2-C244-8BBA-6A071D3C89EA}">
      <dsp:nvSpPr>
        <dsp:cNvPr id="0" name=""/>
        <dsp:cNvSpPr/>
      </dsp:nvSpPr>
      <dsp:spPr>
        <a:xfrm>
          <a:off x="6129328" y="331081"/>
          <a:ext cx="993244" cy="993244"/>
        </a:xfrm>
        <a:prstGeom prst="ellipse">
          <a:avLst/>
        </a:prstGeom>
        <a:solidFill>
          <a:schemeClr val="accent2">
            <a:hueOff val="-2216215"/>
            <a:satOff val="-5012"/>
            <a:lumOff val="-3249"/>
            <a:alphaOff val="0"/>
          </a:schemeClr>
        </a:solidFill>
        <a:ln w="15875" cap="rnd" cmpd="sng" algn="ctr">
          <a:solidFill>
            <a:schemeClr val="accent2">
              <a:hueOff val="-2216215"/>
              <a:satOff val="-5012"/>
              <a:lumOff val="-324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437" tIns="12700" rIns="77437"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74785" y="476538"/>
        <a:ext cx="702330" cy="702330"/>
      </dsp:txXfrm>
    </dsp:sp>
    <dsp:sp modelId="{E2DF81B8-420C-6E47-B0EB-370E4DD70951}">
      <dsp:nvSpPr>
        <dsp:cNvPr id="0" name=""/>
        <dsp:cNvSpPr/>
      </dsp:nvSpPr>
      <dsp:spPr>
        <a:xfrm>
          <a:off x="5399495" y="3310744"/>
          <a:ext cx="2452910" cy="72"/>
        </a:xfrm>
        <a:prstGeom prst="rect">
          <a:avLst/>
        </a:prstGeom>
        <a:solidFill>
          <a:schemeClr val="accent2">
            <a:hueOff val="-2770268"/>
            <a:satOff val="-6265"/>
            <a:lumOff val="-4061"/>
            <a:alphaOff val="0"/>
          </a:schemeClr>
        </a:solidFill>
        <a:ln w="15875" cap="rnd" cmpd="sng" algn="ctr">
          <a:solidFill>
            <a:schemeClr val="accent2">
              <a:hueOff val="-2770268"/>
              <a:satOff val="-6265"/>
              <a:lumOff val="-4061"/>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C317574-EB9C-004E-A1DE-79660C0E91F0}">
      <dsp:nvSpPr>
        <dsp:cNvPr id="0" name=""/>
        <dsp:cNvSpPr/>
      </dsp:nvSpPr>
      <dsp:spPr>
        <a:xfrm>
          <a:off x="8097697" y="0"/>
          <a:ext cx="2452910" cy="3310816"/>
        </a:xfrm>
        <a:prstGeom prst="rect">
          <a:avLst/>
        </a:prstGeom>
        <a:solidFill>
          <a:schemeClr val="accent2">
            <a:tint val="40000"/>
            <a:alpha val="90000"/>
            <a:hueOff val="-3237223"/>
            <a:satOff val="-11531"/>
            <a:lumOff val="-1390"/>
            <a:alphaOff val="0"/>
          </a:schemeClr>
        </a:solidFill>
        <a:ln w="15875" cap="rnd" cmpd="sng" algn="ctr">
          <a:solidFill>
            <a:schemeClr val="accent2">
              <a:tint val="40000"/>
              <a:alpha val="90000"/>
              <a:hueOff val="-3237223"/>
              <a:satOff val="-11531"/>
              <a:lumOff val="-13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1238" tIns="330200" rIns="191238" bIns="330200" numCol="1" spcCol="1270" anchor="t" anchorCtr="0">
          <a:noAutofit/>
        </a:bodyPr>
        <a:lstStyle/>
        <a:p>
          <a:pPr marL="0" lvl="0" indent="0" algn="l" defTabSz="800100">
            <a:lnSpc>
              <a:spcPct val="90000"/>
            </a:lnSpc>
            <a:spcBef>
              <a:spcPct val="0"/>
            </a:spcBef>
            <a:spcAft>
              <a:spcPct val="35000"/>
            </a:spcAft>
            <a:buNone/>
          </a:pPr>
          <a:r>
            <a:rPr lang="en-US" sz="1800" b="1" kern="1200"/>
            <a:t>Account for all content in HTML and PDF format</a:t>
          </a:r>
          <a:endParaRPr lang="en-US" sz="1800" kern="1200"/>
        </a:p>
      </dsp:txBody>
      <dsp:txXfrm>
        <a:off x="8097697" y="1258110"/>
        <a:ext cx="2452910" cy="1986489"/>
      </dsp:txXfrm>
    </dsp:sp>
    <dsp:sp modelId="{4321A9E8-CB7C-1B47-9B55-288E90B24B73}">
      <dsp:nvSpPr>
        <dsp:cNvPr id="0" name=""/>
        <dsp:cNvSpPr/>
      </dsp:nvSpPr>
      <dsp:spPr>
        <a:xfrm>
          <a:off x="8827530" y="331081"/>
          <a:ext cx="993244" cy="993244"/>
        </a:xfrm>
        <a:prstGeom prst="ellipse">
          <a:avLst/>
        </a:prstGeom>
        <a:solidFill>
          <a:schemeClr val="accent2">
            <a:hueOff val="-3324322"/>
            <a:satOff val="-7518"/>
            <a:lumOff val="-4874"/>
            <a:alphaOff val="0"/>
          </a:schemeClr>
        </a:solidFill>
        <a:ln w="15875" cap="rnd" cmpd="sng" algn="ctr">
          <a:solidFill>
            <a:schemeClr val="accent2">
              <a:hueOff val="-3324322"/>
              <a:satOff val="-7518"/>
              <a:lumOff val="-487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437" tIns="12700" rIns="77437"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72987" y="476538"/>
        <a:ext cx="702330" cy="702330"/>
      </dsp:txXfrm>
    </dsp:sp>
    <dsp:sp modelId="{A7EEC070-D742-9E40-8BA4-C9B52F257C37}">
      <dsp:nvSpPr>
        <dsp:cNvPr id="0" name=""/>
        <dsp:cNvSpPr/>
      </dsp:nvSpPr>
      <dsp:spPr>
        <a:xfrm>
          <a:off x="8097697" y="3310744"/>
          <a:ext cx="2452910" cy="72"/>
        </a:xfrm>
        <a:prstGeom prst="rect">
          <a:avLst/>
        </a:prstGeom>
        <a:solidFill>
          <a:schemeClr val="accent2">
            <a:hueOff val="-3878375"/>
            <a:satOff val="-8771"/>
            <a:lumOff val="-5686"/>
            <a:alphaOff val="0"/>
          </a:schemeClr>
        </a:solidFill>
        <a:ln w="15875" cap="rnd" cmpd="sng" algn="ctr">
          <a:solidFill>
            <a:schemeClr val="accent2">
              <a:hueOff val="-3878375"/>
              <a:satOff val="-8771"/>
              <a:lumOff val="-5686"/>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172CB-66CE-4AEE-BA2D-CA04E0827920}">
      <dsp:nvSpPr>
        <dsp:cNvPr id="0" name=""/>
        <dsp:cNvSpPr/>
      </dsp:nvSpPr>
      <dsp:spPr>
        <a:xfrm>
          <a:off x="614850" y="35407"/>
          <a:ext cx="1921500" cy="19215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3EE497-E80A-436D-9BCA-1534E23A715D}">
      <dsp:nvSpPr>
        <dsp:cNvPr id="0" name=""/>
        <dsp:cNvSpPr/>
      </dsp:nvSpPr>
      <dsp:spPr>
        <a:xfrm>
          <a:off x="1024350" y="444907"/>
          <a:ext cx="1102500" cy="1102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E9758D-DC82-4FE2-B8F4-BACAEAE4832D}">
      <dsp:nvSpPr>
        <dsp:cNvPr id="0" name=""/>
        <dsp:cNvSpPr/>
      </dsp:nvSpPr>
      <dsp:spPr>
        <a:xfrm>
          <a:off x="600" y="2555408"/>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1" kern="1200" dirty="0"/>
            <a:t>5k php webpages</a:t>
          </a:r>
          <a:endParaRPr lang="en-US" sz="2500" kern="1200" dirty="0"/>
        </a:p>
      </dsp:txBody>
      <dsp:txXfrm>
        <a:off x="600" y="2555408"/>
        <a:ext cx="3150000" cy="720000"/>
      </dsp:txXfrm>
    </dsp:sp>
    <dsp:sp modelId="{47BF9744-6BC9-446B-9C55-0D6082CBBDC2}">
      <dsp:nvSpPr>
        <dsp:cNvPr id="0" name=""/>
        <dsp:cNvSpPr/>
      </dsp:nvSpPr>
      <dsp:spPr>
        <a:xfrm>
          <a:off x="4316100" y="35407"/>
          <a:ext cx="1921500" cy="19215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EC8915-0A71-4315-AB09-26D97D3FA2C2}">
      <dsp:nvSpPr>
        <dsp:cNvPr id="0" name=""/>
        <dsp:cNvSpPr/>
      </dsp:nvSpPr>
      <dsp:spPr>
        <a:xfrm>
          <a:off x="4725600" y="444907"/>
          <a:ext cx="1102500" cy="1102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04DBC4-4383-4192-B0F9-80B5CFC72CC7}">
      <dsp:nvSpPr>
        <dsp:cNvPr id="0" name=""/>
        <dsp:cNvSpPr/>
      </dsp:nvSpPr>
      <dsp:spPr>
        <a:xfrm>
          <a:off x="3701850" y="2555408"/>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1" kern="1200" dirty="0"/>
            <a:t>75k PDFs</a:t>
          </a:r>
          <a:endParaRPr lang="en-US" sz="2500" kern="1200" dirty="0"/>
        </a:p>
      </dsp:txBody>
      <dsp:txXfrm>
        <a:off x="3701850" y="2555408"/>
        <a:ext cx="3150000" cy="720000"/>
      </dsp:txXfrm>
    </dsp:sp>
    <dsp:sp modelId="{EE155EFD-7BBA-4AA0-9A1B-CF2EB3A4DBC6}">
      <dsp:nvSpPr>
        <dsp:cNvPr id="0" name=""/>
        <dsp:cNvSpPr/>
      </dsp:nvSpPr>
      <dsp:spPr>
        <a:xfrm>
          <a:off x="8017350" y="35407"/>
          <a:ext cx="1921500" cy="19215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3C3A79-F68A-4F85-9F0B-693646339141}">
      <dsp:nvSpPr>
        <dsp:cNvPr id="0" name=""/>
        <dsp:cNvSpPr/>
      </dsp:nvSpPr>
      <dsp:spPr>
        <a:xfrm>
          <a:off x="8426850" y="444907"/>
          <a:ext cx="1102500" cy="1102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447E09-9328-490D-BB63-62B15CDCDF8B}">
      <dsp:nvSpPr>
        <dsp:cNvPr id="0" name=""/>
        <dsp:cNvSpPr/>
      </dsp:nvSpPr>
      <dsp:spPr>
        <a:xfrm>
          <a:off x="7403100" y="2555408"/>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1" kern="1200" dirty="0"/>
            <a:t>0 existing hierarchies</a:t>
          </a:r>
          <a:endParaRPr lang="en-US" sz="2500" kern="1200" dirty="0"/>
        </a:p>
      </dsp:txBody>
      <dsp:txXfrm>
        <a:off x="7403100" y="2555408"/>
        <a:ext cx="315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4D325-3AE3-43CD-AA91-860E23640492}">
      <dsp:nvSpPr>
        <dsp:cNvPr id="0" name=""/>
        <dsp:cNvSpPr/>
      </dsp:nvSpPr>
      <dsp:spPr>
        <a:xfrm>
          <a:off x="733211" y="441926"/>
          <a:ext cx="933111" cy="933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47AEB3-8D19-4C0F-A2B0-9CF3CE8A4495}">
      <dsp:nvSpPr>
        <dsp:cNvPr id="0" name=""/>
        <dsp:cNvSpPr/>
      </dsp:nvSpPr>
      <dsp:spPr>
        <a:xfrm>
          <a:off x="162977" y="1788334"/>
          <a:ext cx="2073580" cy="140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dirty="0"/>
            <a:t>Made an as-is information architecture (IA)  map in Mural</a:t>
          </a:r>
          <a:endParaRPr lang="en-US" sz="1800" kern="1200" dirty="0"/>
        </a:p>
      </dsp:txBody>
      <dsp:txXfrm>
        <a:off x="162977" y="1788334"/>
        <a:ext cx="2073580" cy="1406250"/>
      </dsp:txXfrm>
    </dsp:sp>
    <dsp:sp modelId="{7CBA609C-47EE-4873-904C-A1AC7569A7F3}">
      <dsp:nvSpPr>
        <dsp:cNvPr id="0" name=""/>
        <dsp:cNvSpPr/>
      </dsp:nvSpPr>
      <dsp:spPr>
        <a:xfrm>
          <a:off x="3169668" y="441926"/>
          <a:ext cx="933111" cy="933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E7A705-B064-43BB-A26C-F0BF31D0193A}">
      <dsp:nvSpPr>
        <dsp:cNvPr id="0" name=""/>
        <dsp:cNvSpPr/>
      </dsp:nvSpPr>
      <dsp:spPr>
        <a:xfrm>
          <a:off x="2599434" y="1788334"/>
          <a:ext cx="2073580" cy="140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dirty="0"/>
            <a:t>Hosted card-sorting and stakeholder mapping workshops</a:t>
          </a:r>
          <a:endParaRPr lang="en-US" sz="1800" kern="1200" dirty="0"/>
        </a:p>
      </dsp:txBody>
      <dsp:txXfrm>
        <a:off x="2599434" y="1788334"/>
        <a:ext cx="2073580" cy="1406250"/>
      </dsp:txXfrm>
    </dsp:sp>
    <dsp:sp modelId="{8A061E6B-0DC6-4516-A79E-08EDAE693C4E}">
      <dsp:nvSpPr>
        <dsp:cNvPr id="0" name=""/>
        <dsp:cNvSpPr/>
      </dsp:nvSpPr>
      <dsp:spPr>
        <a:xfrm>
          <a:off x="5606125" y="441926"/>
          <a:ext cx="933111" cy="933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4DB5D0-F6ED-4ECF-81A7-8A5422688A64}">
      <dsp:nvSpPr>
        <dsp:cNvPr id="0" name=""/>
        <dsp:cNvSpPr/>
      </dsp:nvSpPr>
      <dsp:spPr>
        <a:xfrm>
          <a:off x="5035891" y="1788334"/>
          <a:ext cx="2073580" cy="140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dirty="0"/>
            <a:t>Collected data from </a:t>
          </a:r>
          <a:r>
            <a:rPr lang="en-US" sz="1800" b="1" kern="1200" dirty="0" err="1"/>
            <a:t>SiteImprove</a:t>
          </a:r>
          <a:r>
            <a:rPr lang="en-US" sz="1800" b="1" kern="1200" dirty="0"/>
            <a:t> and Google Analytics</a:t>
          </a:r>
          <a:endParaRPr lang="en-US" sz="1800" kern="1200" dirty="0"/>
        </a:p>
      </dsp:txBody>
      <dsp:txXfrm>
        <a:off x="5035891" y="1788334"/>
        <a:ext cx="2073580" cy="1406250"/>
      </dsp:txXfrm>
    </dsp:sp>
    <dsp:sp modelId="{6BF76534-90E7-4D27-B29E-804618CE8BFB}">
      <dsp:nvSpPr>
        <dsp:cNvPr id="0" name=""/>
        <dsp:cNvSpPr/>
      </dsp:nvSpPr>
      <dsp:spPr>
        <a:xfrm>
          <a:off x="8465416" y="441926"/>
          <a:ext cx="933111" cy="9331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D7AB96-68B9-4893-928B-28B79CA59917}">
      <dsp:nvSpPr>
        <dsp:cNvPr id="0" name=""/>
        <dsp:cNvSpPr/>
      </dsp:nvSpPr>
      <dsp:spPr>
        <a:xfrm>
          <a:off x="7472348" y="1788334"/>
          <a:ext cx="2919248" cy="140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dirty="0"/>
            <a:t>Conducted user interviews and usability testing on wireframes/mockups</a:t>
          </a:r>
          <a:endParaRPr lang="en-US" sz="1800" kern="1200" dirty="0"/>
        </a:p>
      </dsp:txBody>
      <dsp:txXfrm>
        <a:off x="7472348" y="1788334"/>
        <a:ext cx="2919248" cy="14062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D9245-8488-49FC-AD73-2ABC67ADE025}">
      <dsp:nvSpPr>
        <dsp:cNvPr id="0" name=""/>
        <dsp:cNvSpPr/>
      </dsp:nvSpPr>
      <dsp:spPr>
        <a:xfrm>
          <a:off x="0" y="538007"/>
          <a:ext cx="10553700" cy="9932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1E7F6-E42A-492A-8199-ED8BCF4874A9}">
      <dsp:nvSpPr>
        <dsp:cNvPr id="0" name=""/>
        <dsp:cNvSpPr/>
      </dsp:nvSpPr>
      <dsp:spPr>
        <a:xfrm>
          <a:off x="300456" y="761487"/>
          <a:ext cx="546284" cy="546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86F75E-6C59-4611-9B2F-7227479F575F}">
      <dsp:nvSpPr>
        <dsp:cNvPr id="0" name=""/>
        <dsp:cNvSpPr/>
      </dsp:nvSpPr>
      <dsp:spPr>
        <a:xfrm>
          <a:off x="1147197" y="538007"/>
          <a:ext cx="9406502" cy="993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18" tIns="105118" rIns="105118" bIns="105118" numCol="1" spcCol="1270" anchor="ctr" anchorCtr="0">
          <a:noAutofit/>
        </a:bodyPr>
        <a:lstStyle/>
        <a:p>
          <a:pPr marL="0" lvl="0" indent="0" algn="l" defTabSz="1111250">
            <a:lnSpc>
              <a:spcPct val="100000"/>
            </a:lnSpc>
            <a:spcBef>
              <a:spcPct val="0"/>
            </a:spcBef>
            <a:spcAft>
              <a:spcPct val="35000"/>
            </a:spcAft>
            <a:buNone/>
          </a:pPr>
          <a:r>
            <a:rPr lang="en-US" sz="2500" b="1" kern="1200" dirty="0"/>
            <a:t>Convert text that’s an image to selectable text;</a:t>
          </a:r>
          <a:endParaRPr lang="en-US" sz="2500" kern="1200" dirty="0"/>
        </a:p>
      </dsp:txBody>
      <dsp:txXfrm>
        <a:off x="1147197" y="538007"/>
        <a:ext cx="9406502" cy="993244"/>
      </dsp:txXfrm>
    </dsp:sp>
    <dsp:sp modelId="{2C24322B-D60E-447F-AF7A-73C8D9B2E57C}">
      <dsp:nvSpPr>
        <dsp:cNvPr id="0" name=""/>
        <dsp:cNvSpPr/>
      </dsp:nvSpPr>
      <dsp:spPr>
        <a:xfrm>
          <a:off x="0" y="1779563"/>
          <a:ext cx="10553700" cy="9932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FF3627-60AA-4213-B6D7-CEA6FE05A639}">
      <dsp:nvSpPr>
        <dsp:cNvPr id="0" name=""/>
        <dsp:cNvSpPr/>
      </dsp:nvSpPr>
      <dsp:spPr>
        <a:xfrm>
          <a:off x="300456" y="2003043"/>
          <a:ext cx="546284" cy="546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F030C9-5BA3-4A4A-A4BC-3D8156864053}">
      <dsp:nvSpPr>
        <dsp:cNvPr id="0" name=""/>
        <dsp:cNvSpPr/>
      </dsp:nvSpPr>
      <dsp:spPr>
        <a:xfrm>
          <a:off x="1147197" y="1779563"/>
          <a:ext cx="9406502" cy="993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18" tIns="105118" rIns="105118" bIns="105118" numCol="1" spcCol="1270" anchor="ctr" anchorCtr="0">
          <a:noAutofit/>
        </a:bodyPr>
        <a:lstStyle/>
        <a:p>
          <a:pPr marL="0" lvl="0" indent="0" algn="l" defTabSz="1111250">
            <a:lnSpc>
              <a:spcPct val="100000"/>
            </a:lnSpc>
            <a:spcBef>
              <a:spcPct val="0"/>
            </a:spcBef>
            <a:spcAft>
              <a:spcPct val="35000"/>
            </a:spcAft>
            <a:buNone/>
          </a:pPr>
          <a:r>
            <a:rPr lang="en-US" sz="2500" b="1" kern="1200" dirty="0"/>
            <a:t>Tools &gt; Text Recognition &gt; In This File</a:t>
          </a:r>
          <a:endParaRPr lang="en-US" sz="2500" kern="1200" dirty="0"/>
        </a:p>
      </dsp:txBody>
      <dsp:txXfrm>
        <a:off x="1147197" y="1779563"/>
        <a:ext cx="9406502" cy="9932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D9245-8488-49FC-AD73-2ABC67ADE025}">
      <dsp:nvSpPr>
        <dsp:cNvPr id="0" name=""/>
        <dsp:cNvSpPr/>
      </dsp:nvSpPr>
      <dsp:spPr>
        <a:xfrm>
          <a:off x="0" y="538007"/>
          <a:ext cx="10553700" cy="9932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1E7F6-E42A-492A-8199-ED8BCF4874A9}">
      <dsp:nvSpPr>
        <dsp:cNvPr id="0" name=""/>
        <dsp:cNvSpPr/>
      </dsp:nvSpPr>
      <dsp:spPr>
        <a:xfrm>
          <a:off x="300456" y="761487"/>
          <a:ext cx="546284" cy="546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86F75E-6C59-4611-9B2F-7227479F575F}">
      <dsp:nvSpPr>
        <dsp:cNvPr id="0" name=""/>
        <dsp:cNvSpPr/>
      </dsp:nvSpPr>
      <dsp:spPr>
        <a:xfrm>
          <a:off x="1147197" y="538007"/>
          <a:ext cx="9406502" cy="993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18" tIns="105118" rIns="105118" bIns="105118" numCol="1" spcCol="1270" anchor="ctr" anchorCtr="0">
          <a:noAutofit/>
        </a:bodyPr>
        <a:lstStyle/>
        <a:p>
          <a:pPr marL="0" lvl="0" indent="0" algn="l" defTabSz="1111250">
            <a:lnSpc>
              <a:spcPct val="100000"/>
            </a:lnSpc>
            <a:spcBef>
              <a:spcPct val="0"/>
            </a:spcBef>
            <a:spcAft>
              <a:spcPct val="35000"/>
            </a:spcAft>
            <a:buNone/>
          </a:pPr>
          <a:r>
            <a:rPr lang="en-US" sz="2500" b="1" kern="1200" dirty="0"/>
            <a:t>Add tags to indicate heading structure;</a:t>
          </a:r>
          <a:endParaRPr lang="en-US" sz="2500" kern="1200" dirty="0"/>
        </a:p>
      </dsp:txBody>
      <dsp:txXfrm>
        <a:off x="1147197" y="538007"/>
        <a:ext cx="9406502" cy="993244"/>
      </dsp:txXfrm>
    </dsp:sp>
    <dsp:sp modelId="{2C24322B-D60E-447F-AF7A-73C8D9B2E57C}">
      <dsp:nvSpPr>
        <dsp:cNvPr id="0" name=""/>
        <dsp:cNvSpPr/>
      </dsp:nvSpPr>
      <dsp:spPr>
        <a:xfrm>
          <a:off x="0" y="1779563"/>
          <a:ext cx="10553700" cy="9932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FF3627-60AA-4213-B6D7-CEA6FE05A639}">
      <dsp:nvSpPr>
        <dsp:cNvPr id="0" name=""/>
        <dsp:cNvSpPr/>
      </dsp:nvSpPr>
      <dsp:spPr>
        <a:xfrm>
          <a:off x="300456" y="2003043"/>
          <a:ext cx="546284" cy="546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F030C9-5BA3-4A4A-A4BC-3D8156864053}">
      <dsp:nvSpPr>
        <dsp:cNvPr id="0" name=""/>
        <dsp:cNvSpPr/>
      </dsp:nvSpPr>
      <dsp:spPr>
        <a:xfrm>
          <a:off x="1147197" y="1779563"/>
          <a:ext cx="9406502" cy="993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18" tIns="105118" rIns="105118" bIns="105118" numCol="1" spcCol="1270" anchor="ctr" anchorCtr="0">
          <a:noAutofit/>
        </a:bodyPr>
        <a:lstStyle/>
        <a:p>
          <a:pPr marL="0" lvl="0" indent="0" algn="l" defTabSz="1111250">
            <a:lnSpc>
              <a:spcPct val="100000"/>
            </a:lnSpc>
            <a:spcBef>
              <a:spcPct val="0"/>
            </a:spcBef>
            <a:spcAft>
              <a:spcPct val="35000"/>
            </a:spcAft>
            <a:buNone/>
          </a:pPr>
          <a:r>
            <a:rPr lang="en-US" sz="2500" b="1" kern="1200" dirty="0"/>
            <a:t>Tools &gt; Accessibility &gt; Add Tags to Document</a:t>
          </a:r>
          <a:endParaRPr lang="en-US" sz="2500" kern="1200" dirty="0"/>
        </a:p>
      </dsp:txBody>
      <dsp:txXfrm>
        <a:off x="1147197" y="1779563"/>
        <a:ext cx="9406502" cy="9932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D9245-8488-49FC-AD73-2ABC67ADE025}">
      <dsp:nvSpPr>
        <dsp:cNvPr id="0" name=""/>
        <dsp:cNvSpPr/>
      </dsp:nvSpPr>
      <dsp:spPr>
        <a:xfrm>
          <a:off x="0" y="538007"/>
          <a:ext cx="11198679" cy="9932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1E7F6-E42A-492A-8199-ED8BCF4874A9}">
      <dsp:nvSpPr>
        <dsp:cNvPr id="0" name=""/>
        <dsp:cNvSpPr/>
      </dsp:nvSpPr>
      <dsp:spPr>
        <a:xfrm>
          <a:off x="300456" y="761487"/>
          <a:ext cx="546284" cy="546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86F75E-6C59-4611-9B2F-7227479F575F}">
      <dsp:nvSpPr>
        <dsp:cNvPr id="0" name=""/>
        <dsp:cNvSpPr/>
      </dsp:nvSpPr>
      <dsp:spPr>
        <a:xfrm>
          <a:off x="1147197" y="538007"/>
          <a:ext cx="10051481" cy="993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18" tIns="105118" rIns="105118" bIns="105118" numCol="1" spcCol="1270" anchor="ctr" anchorCtr="0">
          <a:noAutofit/>
        </a:bodyPr>
        <a:lstStyle/>
        <a:p>
          <a:pPr marL="0" lvl="0" indent="0" algn="l" defTabSz="1111250">
            <a:lnSpc>
              <a:spcPct val="100000"/>
            </a:lnSpc>
            <a:spcBef>
              <a:spcPct val="0"/>
            </a:spcBef>
            <a:spcAft>
              <a:spcPct val="35000"/>
            </a:spcAft>
            <a:buNone/>
          </a:pPr>
          <a:r>
            <a:rPr lang="en-US" sz="2500" b="1" kern="1200" dirty="0"/>
            <a:t>Add alt text to images;</a:t>
          </a:r>
          <a:endParaRPr lang="en-US" sz="2500" kern="1200" dirty="0"/>
        </a:p>
      </dsp:txBody>
      <dsp:txXfrm>
        <a:off x="1147197" y="538007"/>
        <a:ext cx="10051481" cy="993244"/>
      </dsp:txXfrm>
    </dsp:sp>
    <dsp:sp modelId="{2C24322B-D60E-447F-AF7A-73C8D9B2E57C}">
      <dsp:nvSpPr>
        <dsp:cNvPr id="0" name=""/>
        <dsp:cNvSpPr/>
      </dsp:nvSpPr>
      <dsp:spPr>
        <a:xfrm>
          <a:off x="0" y="1779563"/>
          <a:ext cx="11198679" cy="9932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FF3627-60AA-4213-B6D7-CEA6FE05A639}">
      <dsp:nvSpPr>
        <dsp:cNvPr id="0" name=""/>
        <dsp:cNvSpPr/>
      </dsp:nvSpPr>
      <dsp:spPr>
        <a:xfrm>
          <a:off x="300456" y="2003043"/>
          <a:ext cx="546284" cy="546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F030C9-5BA3-4A4A-A4BC-3D8156864053}">
      <dsp:nvSpPr>
        <dsp:cNvPr id="0" name=""/>
        <dsp:cNvSpPr/>
      </dsp:nvSpPr>
      <dsp:spPr>
        <a:xfrm>
          <a:off x="1104177" y="1844869"/>
          <a:ext cx="10051481" cy="993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18" tIns="105118" rIns="105118" bIns="105118" numCol="1" spcCol="1270" anchor="ctr" anchorCtr="0">
          <a:noAutofit/>
        </a:bodyPr>
        <a:lstStyle/>
        <a:p>
          <a:pPr marL="0" lvl="0" indent="0" algn="l" defTabSz="1111250">
            <a:lnSpc>
              <a:spcPct val="100000"/>
            </a:lnSpc>
            <a:spcBef>
              <a:spcPct val="0"/>
            </a:spcBef>
            <a:spcAft>
              <a:spcPct val="35000"/>
            </a:spcAft>
            <a:buNone/>
          </a:pPr>
          <a:r>
            <a:rPr lang="en-US" sz="2500" b="1" kern="1200" dirty="0"/>
            <a:t>Tools &gt; Protect and Standardize &gt; Accessibility Tool &gt; Add &gt; Set Alternative Text</a:t>
          </a:r>
          <a:endParaRPr lang="en-US" sz="2500" kern="1200" dirty="0"/>
        </a:p>
      </dsp:txBody>
      <dsp:txXfrm>
        <a:off x="1104177" y="1844869"/>
        <a:ext cx="10051481" cy="9932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D9245-8488-49FC-AD73-2ABC67ADE025}">
      <dsp:nvSpPr>
        <dsp:cNvPr id="0" name=""/>
        <dsp:cNvSpPr/>
      </dsp:nvSpPr>
      <dsp:spPr>
        <a:xfrm>
          <a:off x="0" y="538007"/>
          <a:ext cx="11198679" cy="9932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1E7F6-E42A-492A-8199-ED8BCF4874A9}">
      <dsp:nvSpPr>
        <dsp:cNvPr id="0" name=""/>
        <dsp:cNvSpPr/>
      </dsp:nvSpPr>
      <dsp:spPr>
        <a:xfrm>
          <a:off x="300456" y="761487"/>
          <a:ext cx="546284" cy="546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86F75E-6C59-4611-9B2F-7227479F575F}">
      <dsp:nvSpPr>
        <dsp:cNvPr id="0" name=""/>
        <dsp:cNvSpPr/>
      </dsp:nvSpPr>
      <dsp:spPr>
        <a:xfrm>
          <a:off x="1147197" y="538007"/>
          <a:ext cx="10051481" cy="993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18" tIns="105118" rIns="105118" bIns="105118" numCol="1" spcCol="1270" anchor="ctr" anchorCtr="0">
          <a:noAutofit/>
        </a:bodyPr>
        <a:lstStyle/>
        <a:p>
          <a:pPr marL="0" lvl="0" indent="0" algn="l" defTabSz="1111250">
            <a:lnSpc>
              <a:spcPct val="100000"/>
            </a:lnSpc>
            <a:spcBef>
              <a:spcPct val="0"/>
            </a:spcBef>
            <a:spcAft>
              <a:spcPct val="35000"/>
            </a:spcAft>
            <a:buNone/>
          </a:pPr>
          <a:r>
            <a:rPr lang="en-US" sz="2500" b="1" kern="1200" dirty="0"/>
            <a:t>Set reading order</a:t>
          </a:r>
          <a:endParaRPr lang="en-US" sz="2500" kern="1200" dirty="0"/>
        </a:p>
      </dsp:txBody>
      <dsp:txXfrm>
        <a:off x="1147197" y="538007"/>
        <a:ext cx="10051481" cy="993244"/>
      </dsp:txXfrm>
    </dsp:sp>
    <dsp:sp modelId="{2C24322B-D60E-447F-AF7A-73C8D9B2E57C}">
      <dsp:nvSpPr>
        <dsp:cNvPr id="0" name=""/>
        <dsp:cNvSpPr/>
      </dsp:nvSpPr>
      <dsp:spPr>
        <a:xfrm>
          <a:off x="0" y="1779563"/>
          <a:ext cx="11198679" cy="9932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FF3627-60AA-4213-B6D7-CEA6FE05A639}">
      <dsp:nvSpPr>
        <dsp:cNvPr id="0" name=""/>
        <dsp:cNvSpPr/>
      </dsp:nvSpPr>
      <dsp:spPr>
        <a:xfrm>
          <a:off x="300456" y="2003043"/>
          <a:ext cx="546284" cy="546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F030C9-5BA3-4A4A-A4BC-3D8156864053}">
      <dsp:nvSpPr>
        <dsp:cNvPr id="0" name=""/>
        <dsp:cNvSpPr/>
      </dsp:nvSpPr>
      <dsp:spPr>
        <a:xfrm>
          <a:off x="1104177" y="1844869"/>
          <a:ext cx="10051481" cy="993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18" tIns="105118" rIns="105118" bIns="105118" numCol="1" spcCol="1270" anchor="ctr" anchorCtr="0">
          <a:noAutofit/>
        </a:bodyPr>
        <a:lstStyle/>
        <a:p>
          <a:pPr marL="0" lvl="0" indent="0" algn="l" defTabSz="1111250">
            <a:lnSpc>
              <a:spcPct val="100000"/>
            </a:lnSpc>
            <a:spcBef>
              <a:spcPct val="0"/>
            </a:spcBef>
            <a:spcAft>
              <a:spcPct val="35000"/>
            </a:spcAft>
            <a:buNone/>
          </a:pPr>
          <a:r>
            <a:rPr lang="en-US" sz="2500" b="1" kern="1200" dirty="0"/>
            <a:t>Tools &gt; Accessibility &gt; Touch Up Reading Order</a:t>
          </a:r>
          <a:endParaRPr lang="en-US" sz="2500" kern="1200" dirty="0"/>
        </a:p>
      </dsp:txBody>
      <dsp:txXfrm>
        <a:off x="1104177" y="1844869"/>
        <a:ext cx="10051481" cy="9932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D9245-8488-49FC-AD73-2ABC67ADE025}">
      <dsp:nvSpPr>
        <dsp:cNvPr id="0" name=""/>
        <dsp:cNvSpPr/>
      </dsp:nvSpPr>
      <dsp:spPr>
        <a:xfrm>
          <a:off x="0" y="538007"/>
          <a:ext cx="11198679" cy="9932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1E7F6-E42A-492A-8199-ED8BCF4874A9}">
      <dsp:nvSpPr>
        <dsp:cNvPr id="0" name=""/>
        <dsp:cNvSpPr/>
      </dsp:nvSpPr>
      <dsp:spPr>
        <a:xfrm>
          <a:off x="300456" y="761487"/>
          <a:ext cx="546284" cy="546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86F75E-6C59-4611-9B2F-7227479F575F}">
      <dsp:nvSpPr>
        <dsp:cNvPr id="0" name=""/>
        <dsp:cNvSpPr/>
      </dsp:nvSpPr>
      <dsp:spPr>
        <a:xfrm>
          <a:off x="1147197" y="538007"/>
          <a:ext cx="10051481" cy="993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18" tIns="105118" rIns="105118" bIns="105118" numCol="1" spcCol="1270" anchor="ctr" anchorCtr="0">
          <a:noAutofit/>
        </a:bodyPr>
        <a:lstStyle/>
        <a:p>
          <a:pPr marL="0" lvl="0" indent="0" algn="l" defTabSz="1111250">
            <a:lnSpc>
              <a:spcPct val="100000"/>
            </a:lnSpc>
            <a:spcBef>
              <a:spcPct val="0"/>
            </a:spcBef>
            <a:spcAft>
              <a:spcPct val="35000"/>
            </a:spcAft>
            <a:buNone/>
          </a:pPr>
          <a:r>
            <a:rPr lang="en-US" sz="2500" b="1" kern="1200" dirty="0"/>
            <a:t>Set language</a:t>
          </a:r>
          <a:endParaRPr lang="en-US" sz="2500" kern="1200" dirty="0"/>
        </a:p>
      </dsp:txBody>
      <dsp:txXfrm>
        <a:off x="1147197" y="538007"/>
        <a:ext cx="10051481" cy="993244"/>
      </dsp:txXfrm>
    </dsp:sp>
    <dsp:sp modelId="{2C24322B-D60E-447F-AF7A-73C8D9B2E57C}">
      <dsp:nvSpPr>
        <dsp:cNvPr id="0" name=""/>
        <dsp:cNvSpPr/>
      </dsp:nvSpPr>
      <dsp:spPr>
        <a:xfrm>
          <a:off x="0" y="1779563"/>
          <a:ext cx="11198679" cy="9932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FF3627-60AA-4213-B6D7-CEA6FE05A639}">
      <dsp:nvSpPr>
        <dsp:cNvPr id="0" name=""/>
        <dsp:cNvSpPr/>
      </dsp:nvSpPr>
      <dsp:spPr>
        <a:xfrm>
          <a:off x="300456" y="2003043"/>
          <a:ext cx="546284" cy="546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F030C9-5BA3-4A4A-A4BC-3D8156864053}">
      <dsp:nvSpPr>
        <dsp:cNvPr id="0" name=""/>
        <dsp:cNvSpPr/>
      </dsp:nvSpPr>
      <dsp:spPr>
        <a:xfrm>
          <a:off x="1104177" y="1844869"/>
          <a:ext cx="10051481" cy="993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18" tIns="105118" rIns="105118" bIns="105118" numCol="1" spcCol="1270" anchor="ctr" anchorCtr="0">
          <a:noAutofit/>
        </a:bodyPr>
        <a:lstStyle/>
        <a:p>
          <a:pPr marL="0" lvl="0" indent="0" algn="l" defTabSz="1111250">
            <a:lnSpc>
              <a:spcPct val="100000"/>
            </a:lnSpc>
            <a:spcBef>
              <a:spcPct val="0"/>
            </a:spcBef>
            <a:spcAft>
              <a:spcPct val="35000"/>
            </a:spcAft>
            <a:buNone/>
          </a:pPr>
          <a:r>
            <a:rPr lang="en-US" sz="2500" b="1" kern="1200" dirty="0"/>
            <a:t>File &gt; Properties &gt; Advanced &gt; Reading Options</a:t>
          </a:r>
          <a:endParaRPr lang="en-US" sz="2500" kern="1200" dirty="0"/>
        </a:p>
      </dsp:txBody>
      <dsp:txXfrm>
        <a:off x="1104177" y="1844869"/>
        <a:ext cx="10051481" cy="993244"/>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E19D5-9EB1-684F-8C97-CAF1CE548FAE}" type="datetimeFigureOut">
              <a:rPr lang="en-US" smtClean="0"/>
              <a:t>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A95E8-A051-A84D-B575-AAC6F09A9929}" type="slidenum">
              <a:rPr lang="en-US" smtClean="0"/>
              <a:t>‹#›</a:t>
            </a:fld>
            <a:endParaRPr lang="en-US"/>
          </a:p>
        </p:txBody>
      </p:sp>
    </p:spTree>
    <p:extLst>
      <p:ext uri="{BB962C8B-B14F-4D97-AF65-F5344CB8AC3E}">
        <p14:creationId xmlns:p14="http://schemas.microsoft.com/office/powerpoint/2010/main" val="3408359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excited to be back after presenting at </a:t>
            </a:r>
            <a:r>
              <a:rPr lang="en-US" dirty="0" err="1"/>
              <a:t>DrupalCon</a:t>
            </a:r>
            <a:r>
              <a:rPr lang="en-US" dirty="0"/>
              <a:t> Seattle 2019, the event’s most recent in-pe </a:t>
            </a:r>
            <a:r>
              <a:rPr lang="en-US" dirty="0" err="1"/>
              <a:t>rson</a:t>
            </a:r>
            <a:r>
              <a:rPr lang="en-US" dirty="0"/>
              <a:t> gathering.</a:t>
            </a:r>
          </a:p>
        </p:txBody>
      </p:sp>
      <p:sp>
        <p:nvSpPr>
          <p:cNvPr id="4" name="Slide Number Placeholder 3"/>
          <p:cNvSpPr>
            <a:spLocks noGrp="1"/>
          </p:cNvSpPr>
          <p:nvPr>
            <p:ph type="sldNum" sz="quarter" idx="5"/>
          </p:nvPr>
        </p:nvSpPr>
        <p:spPr/>
        <p:txBody>
          <a:bodyPr/>
          <a:lstStyle/>
          <a:p>
            <a:fld id="{5DEA95E8-A051-A84D-B575-AAC6F09A9929}" type="slidenum">
              <a:rPr lang="en-US" smtClean="0"/>
              <a:t>1</a:t>
            </a:fld>
            <a:endParaRPr lang="en-US"/>
          </a:p>
        </p:txBody>
      </p:sp>
    </p:spTree>
    <p:extLst>
      <p:ext uri="{BB962C8B-B14F-4D97-AF65-F5344CB8AC3E}">
        <p14:creationId xmlns:p14="http://schemas.microsoft.com/office/powerpoint/2010/main" val="1710621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EA95E8-A051-A84D-B575-AAC6F09A9929}" type="slidenum">
              <a:rPr lang="en-US" smtClean="0"/>
              <a:t>12</a:t>
            </a:fld>
            <a:endParaRPr lang="en-US"/>
          </a:p>
        </p:txBody>
      </p:sp>
    </p:spTree>
    <p:extLst>
      <p:ext uri="{BB962C8B-B14F-4D97-AF65-F5344CB8AC3E}">
        <p14:creationId xmlns:p14="http://schemas.microsoft.com/office/powerpoint/2010/main" val="2501978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ongoing project, so these ideas here are just that.</a:t>
            </a:r>
          </a:p>
          <a:p>
            <a:endParaRPr lang="en-US" dirty="0"/>
          </a:p>
          <a:p>
            <a:r>
              <a:rPr lang="en-US" dirty="0"/>
              <a:t>But here’s what we’re exploring as a way to make the content in those PDFs accessible to more users. </a:t>
            </a:r>
          </a:p>
          <a:p>
            <a:endParaRPr lang="en-US" dirty="0"/>
          </a:p>
        </p:txBody>
      </p:sp>
      <p:sp>
        <p:nvSpPr>
          <p:cNvPr id="4" name="Slide Number Placeholder 3"/>
          <p:cNvSpPr>
            <a:spLocks noGrp="1"/>
          </p:cNvSpPr>
          <p:nvPr>
            <p:ph type="sldNum" sz="quarter" idx="5"/>
          </p:nvPr>
        </p:nvSpPr>
        <p:spPr/>
        <p:txBody>
          <a:bodyPr/>
          <a:lstStyle/>
          <a:p>
            <a:fld id="{5DEA95E8-A051-A84D-B575-AAC6F09A9929}" type="slidenum">
              <a:rPr lang="en-US" smtClean="0"/>
              <a:t>14</a:t>
            </a:fld>
            <a:endParaRPr lang="en-US"/>
          </a:p>
        </p:txBody>
      </p:sp>
    </p:spTree>
    <p:extLst>
      <p:ext uri="{BB962C8B-B14F-4D97-AF65-F5344CB8AC3E}">
        <p14:creationId xmlns:p14="http://schemas.microsoft.com/office/powerpoint/2010/main" val="294305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come from Indiana University and discuss ways to make PDFs accessible to screen readers using Adobe Acrobat Pro.</a:t>
            </a:r>
          </a:p>
        </p:txBody>
      </p:sp>
      <p:sp>
        <p:nvSpPr>
          <p:cNvPr id="4" name="Slide Number Placeholder 3"/>
          <p:cNvSpPr>
            <a:spLocks noGrp="1"/>
          </p:cNvSpPr>
          <p:nvPr>
            <p:ph type="sldNum" sz="quarter" idx="5"/>
          </p:nvPr>
        </p:nvSpPr>
        <p:spPr/>
        <p:txBody>
          <a:bodyPr/>
          <a:lstStyle/>
          <a:p>
            <a:fld id="{5DEA95E8-A051-A84D-B575-AAC6F09A9929}" type="slidenum">
              <a:rPr lang="en-US" smtClean="0"/>
              <a:t>17</a:t>
            </a:fld>
            <a:endParaRPr lang="en-US"/>
          </a:p>
        </p:txBody>
      </p:sp>
    </p:spTree>
    <p:extLst>
      <p:ext uri="{BB962C8B-B14F-4D97-AF65-F5344CB8AC3E}">
        <p14:creationId xmlns:p14="http://schemas.microsoft.com/office/powerpoint/2010/main" val="67407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Reading order tells screen readers which order they should read content in for users.</a:t>
            </a:r>
          </a:p>
        </p:txBody>
      </p:sp>
      <p:sp>
        <p:nvSpPr>
          <p:cNvPr id="4" name="Slide Number Placeholder 3"/>
          <p:cNvSpPr>
            <a:spLocks noGrp="1"/>
          </p:cNvSpPr>
          <p:nvPr>
            <p:ph type="sldNum" sz="quarter" idx="5"/>
          </p:nvPr>
        </p:nvSpPr>
        <p:spPr/>
        <p:txBody>
          <a:bodyPr/>
          <a:lstStyle/>
          <a:p>
            <a:fld id="{5DEA95E8-A051-A84D-B575-AAC6F09A9929}" type="slidenum">
              <a:rPr lang="en-US" smtClean="0"/>
              <a:t>20</a:t>
            </a:fld>
            <a:endParaRPr lang="en-US"/>
          </a:p>
        </p:txBody>
      </p:sp>
    </p:spTree>
    <p:extLst>
      <p:ext uri="{BB962C8B-B14F-4D97-AF65-F5344CB8AC3E}">
        <p14:creationId xmlns:p14="http://schemas.microsoft.com/office/powerpoint/2010/main" val="1164282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EA95E8-A051-A84D-B575-AAC6F09A9929}" type="slidenum">
              <a:rPr lang="en-US" smtClean="0"/>
              <a:t>21</a:t>
            </a:fld>
            <a:endParaRPr lang="en-US"/>
          </a:p>
        </p:txBody>
      </p:sp>
    </p:spTree>
    <p:extLst>
      <p:ext uri="{BB962C8B-B14F-4D97-AF65-F5344CB8AC3E}">
        <p14:creationId xmlns:p14="http://schemas.microsoft.com/office/powerpoint/2010/main" val="3683210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here today to share some advice gained from a Drupal project I’m on at work. </a:t>
            </a:r>
          </a:p>
          <a:p>
            <a:endParaRPr lang="en-US" dirty="0"/>
          </a:p>
          <a:p>
            <a:r>
              <a:rPr lang="en-US" dirty="0"/>
              <a:t>This project is ongoing, so I’m going to keep my client’s identity private.</a:t>
            </a:r>
          </a:p>
          <a:p>
            <a:endParaRPr lang="en-US" dirty="0"/>
          </a:p>
          <a:p>
            <a:r>
              <a:rPr lang="en-US" dirty="0"/>
              <a:t>But we’ve learned some valuable lessons about auditing content at scale to prep for a Drupal migration.</a:t>
            </a:r>
          </a:p>
          <a:p>
            <a:endParaRPr lang="en-US" dirty="0"/>
          </a:p>
          <a:p>
            <a:r>
              <a:rPr lang="en-US" dirty="0"/>
              <a:t>Specifically, we’ve learned how crucial it is to design Drupal sites and content for 508 compliance from the start. </a:t>
            </a:r>
          </a:p>
          <a:p>
            <a:endParaRPr lang="en-US" dirty="0"/>
          </a:p>
          <a:p>
            <a:r>
              <a:rPr lang="en-US" dirty="0"/>
              <a:t>And I’d love to share that wisdom with you today.</a:t>
            </a:r>
          </a:p>
        </p:txBody>
      </p:sp>
      <p:sp>
        <p:nvSpPr>
          <p:cNvPr id="4" name="Slide Number Placeholder 3"/>
          <p:cNvSpPr>
            <a:spLocks noGrp="1"/>
          </p:cNvSpPr>
          <p:nvPr>
            <p:ph type="sldNum" sz="quarter" idx="5"/>
          </p:nvPr>
        </p:nvSpPr>
        <p:spPr/>
        <p:txBody>
          <a:bodyPr/>
          <a:lstStyle/>
          <a:p>
            <a:fld id="{5DEA95E8-A051-A84D-B575-AAC6F09A9929}" type="slidenum">
              <a:rPr lang="en-US" smtClean="0"/>
              <a:t>3</a:t>
            </a:fld>
            <a:endParaRPr lang="en-US"/>
          </a:p>
        </p:txBody>
      </p:sp>
    </p:spTree>
    <p:extLst>
      <p:ext uri="{BB962C8B-B14F-4D97-AF65-F5344CB8AC3E}">
        <p14:creationId xmlns:p14="http://schemas.microsoft.com/office/powerpoint/2010/main" val="3425450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mentioned 508 compliance on my past slide, and if you're not familiar with it you might wonder what that is.</a:t>
            </a:r>
          </a:p>
          <a:p>
            <a:endParaRPr lang="en-US" dirty="0"/>
          </a:p>
          <a:p>
            <a:r>
              <a:rPr lang="en-US" dirty="0"/>
              <a:t>The U.S. government is required by law to make its digital content accessible to everyone. </a:t>
            </a:r>
          </a:p>
          <a:p>
            <a:endParaRPr lang="en-US" dirty="0"/>
          </a:p>
          <a:p>
            <a:r>
              <a:rPr lang="en-US" dirty="0"/>
              <a:t>Someone who is deaf should not be prohibited from listening to a meeting recording online just because they can’t hear.</a:t>
            </a:r>
          </a:p>
          <a:p>
            <a:endParaRPr lang="en-US" dirty="0"/>
          </a:p>
          <a:p>
            <a:r>
              <a:rPr lang="en-US" dirty="0"/>
              <a:t>Likewise, someone who is blind should be able to get the information they need from a website, no matter which format that information is in.</a:t>
            </a:r>
          </a:p>
        </p:txBody>
      </p:sp>
      <p:sp>
        <p:nvSpPr>
          <p:cNvPr id="4" name="Slide Number Placeholder 3"/>
          <p:cNvSpPr>
            <a:spLocks noGrp="1"/>
          </p:cNvSpPr>
          <p:nvPr>
            <p:ph type="sldNum" sz="quarter" idx="5"/>
          </p:nvPr>
        </p:nvSpPr>
        <p:spPr/>
        <p:txBody>
          <a:bodyPr/>
          <a:lstStyle/>
          <a:p>
            <a:fld id="{5DEA95E8-A051-A84D-B575-AAC6F09A9929}" type="slidenum">
              <a:rPr lang="en-US" smtClean="0"/>
              <a:t>4</a:t>
            </a:fld>
            <a:endParaRPr lang="en-US"/>
          </a:p>
        </p:txBody>
      </p:sp>
    </p:spTree>
    <p:extLst>
      <p:ext uri="{BB962C8B-B14F-4D97-AF65-F5344CB8AC3E}">
        <p14:creationId xmlns:p14="http://schemas.microsoft.com/office/powerpoint/2010/main" val="215161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According to the World Bank, 1 billion people globally have at least 1 disability – 15 percent of the total population.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508 compliance is a way to make sure all those citizens can access the Internet.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disability spectrum is really broad. For this presentation, we’ll discuss accessibility in the context of screen readers and making sites accessible to those who are deaf, have hearing loss, and/or blind.</a:t>
            </a:r>
          </a:p>
          <a:p>
            <a:endParaRPr lang="en-US" dirty="0"/>
          </a:p>
        </p:txBody>
      </p:sp>
      <p:sp>
        <p:nvSpPr>
          <p:cNvPr id="4" name="Slide Number Placeholder 3"/>
          <p:cNvSpPr>
            <a:spLocks noGrp="1"/>
          </p:cNvSpPr>
          <p:nvPr>
            <p:ph type="sldNum" sz="quarter" idx="5"/>
          </p:nvPr>
        </p:nvSpPr>
        <p:spPr/>
        <p:txBody>
          <a:bodyPr/>
          <a:lstStyle/>
          <a:p>
            <a:fld id="{5DEA95E8-A051-A84D-B575-AAC6F09A9929}" type="slidenum">
              <a:rPr lang="en-US" smtClean="0"/>
              <a:t>5</a:t>
            </a:fld>
            <a:endParaRPr lang="en-US"/>
          </a:p>
        </p:txBody>
      </p:sp>
    </p:spTree>
    <p:extLst>
      <p:ext uri="{BB962C8B-B14F-4D97-AF65-F5344CB8AC3E}">
        <p14:creationId xmlns:p14="http://schemas.microsoft.com/office/powerpoint/2010/main" val="1285906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my design team dug into the site’s content, we quickly saw what a challenge this would be. </a:t>
            </a:r>
          </a:p>
          <a:p>
            <a:endParaRPr lang="en-US" dirty="0"/>
          </a:p>
          <a:p>
            <a:r>
              <a:rPr lang="en-US" dirty="0"/>
              <a:t>Their primary way to share information was through PDFs and had been for decades. </a:t>
            </a:r>
          </a:p>
          <a:p>
            <a:endParaRPr lang="en-US" dirty="0"/>
          </a:p>
          <a:p>
            <a:r>
              <a:rPr lang="en-US" dirty="0"/>
              <a:t>That’s a big barrier to 508 compliance, which I’ll explain soon.</a:t>
            </a:r>
          </a:p>
          <a:p>
            <a:endParaRPr lang="en-US" dirty="0"/>
          </a:p>
          <a:p>
            <a:r>
              <a:rPr lang="en-US" dirty="0"/>
              <a:t>The site also had 0 existing hierarchies, including taxonomies or organized information architecture. </a:t>
            </a:r>
          </a:p>
          <a:p>
            <a:endParaRPr lang="en-US" dirty="0"/>
          </a:p>
          <a:p>
            <a:r>
              <a:rPr lang="en-US" dirty="0"/>
              <a:t>In short, they had TONS of valuable, insightful content, and no coherent way for users to find it.</a:t>
            </a:r>
          </a:p>
        </p:txBody>
      </p:sp>
      <p:sp>
        <p:nvSpPr>
          <p:cNvPr id="4" name="Slide Number Placeholder 3"/>
          <p:cNvSpPr>
            <a:spLocks noGrp="1"/>
          </p:cNvSpPr>
          <p:nvPr>
            <p:ph type="sldNum" sz="quarter" idx="5"/>
          </p:nvPr>
        </p:nvSpPr>
        <p:spPr/>
        <p:txBody>
          <a:bodyPr/>
          <a:lstStyle/>
          <a:p>
            <a:fld id="{5DEA95E8-A051-A84D-B575-AAC6F09A9929}" type="slidenum">
              <a:rPr lang="en-US" smtClean="0"/>
              <a:t>6</a:t>
            </a:fld>
            <a:endParaRPr lang="en-US"/>
          </a:p>
        </p:txBody>
      </p:sp>
    </p:spTree>
    <p:extLst>
      <p:ext uri="{BB962C8B-B14F-4D97-AF65-F5344CB8AC3E}">
        <p14:creationId xmlns:p14="http://schemas.microsoft.com/office/powerpoint/2010/main" val="4123184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got more complicated when I realized that 508 compliance for HTML is different than for PDFs.</a:t>
            </a:r>
          </a:p>
        </p:txBody>
      </p:sp>
      <p:sp>
        <p:nvSpPr>
          <p:cNvPr id="4" name="Slide Number Placeholder 3"/>
          <p:cNvSpPr>
            <a:spLocks noGrp="1"/>
          </p:cNvSpPr>
          <p:nvPr>
            <p:ph type="sldNum" sz="quarter" idx="5"/>
          </p:nvPr>
        </p:nvSpPr>
        <p:spPr/>
        <p:txBody>
          <a:bodyPr/>
          <a:lstStyle/>
          <a:p>
            <a:fld id="{5DEA95E8-A051-A84D-B575-AAC6F09A9929}" type="slidenum">
              <a:rPr lang="en-US" smtClean="0"/>
              <a:t>7</a:t>
            </a:fld>
            <a:endParaRPr lang="en-US"/>
          </a:p>
        </p:txBody>
      </p:sp>
    </p:spTree>
    <p:extLst>
      <p:ext uri="{BB962C8B-B14F-4D97-AF65-F5344CB8AC3E}">
        <p14:creationId xmlns:p14="http://schemas.microsoft.com/office/powerpoint/2010/main" val="3375011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note here that PDFs are hard to update. That means if they’re not designed for 508 compliance, making them compliant retroactively is a huge challenge.</a:t>
            </a:r>
          </a:p>
          <a:p>
            <a:endParaRPr lang="en-US" dirty="0"/>
          </a:p>
          <a:p>
            <a:r>
              <a:rPr lang="en-US" dirty="0"/>
              <a:t>Now, recall that this site has content within 75,000 PDFs. What should we do to make that information accessible?</a:t>
            </a:r>
          </a:p>
        </p:txBody>
      </p:sp>
      <p:sp>
        <p:nvSpPr>
          <p:cNvPr id="4" name="Slide Number Placeholder 3"/>
          <p:cNvSpPr>
            <a:spLocks noGrp="1"/>
          </p:cNvSpPr>
          <p:nvPr>
            <p:ph type="sldNum" sz="quarter" idx="5"/>
          </p:nvPr>
        </p:nvSpPr>
        <p:spPr/>
        <p:txBody>
          <a:bodyPr/>
          <a:lstStyle/>
          <a:p>
            <a:fld id="{5DEA95E8-A051-A84D-B575-AAC6F09A9929}" type="slidenum">
              <a:rPr lang="en-US" smtClean="0"/>
              <a:t>8</a:t>
            </a:fld>
            <a:endParaRPr lang="en-US"/>
          </a:p>
        </p:txBody>
      </p:sp>
    </p:spTree>
    <p:extLst>
      <p:ext uri="{BB962C8B-B14F-4D97-AF65-F5344CB8AC3E}">
        <p14:creationId xmlns:p14="http://schemas.microsoft.com/office/powerpoint/2010/main" val="1426305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mentioned earlier that this project is still in progress, so we're still ways away from standing up their new Drupal website.</a:t>
            </a:r>
          </a:p>
          <a:p>
            <a:endParaRPr lang="en-US" dirty="0"/>
          </a:p>
          <a:p>
            <a:r>
              <a:rPr lang="en-US" dirty="0"/>
              <a:t>But we did complete some key actions in Phase One to help prepare the content for compliance. </a:t>
            </a:r>
          </a:p>
        </p:txBody>
      </p:sp>
      <p:sp>
        <p:nvSpPr>
          <p:cNvPr id="4" name="Slide Number Placeholder 3"/>
          <p:cNvSpPr>
            <a:spLocks noGrp="1"/>
          </p:cNvSpPr>
          <p:nvPr>
            <p:ph type="sldNum" sz="quarter" idx="5"/>
          </p:nvPr>
        </p:nvSpPr>
        <p:spPr/>
        <p:txBody>
          <a:bodyPr/>
          <a:lstStyle/>
          <a:p>
            <a:fld id="{5DEA95E8-A051-A84D-B575-AAC6F09A9929}" type="slidenum">
              <a:rPr lang="en-US" smtClean="0"/>
              <a:t>9</a:t>
            </a:fld>
            <a:endParaRPr lang="en-US"/>
          </a:p>
        </p:txBody>
      </p:sp>
    </p:spTree>
    <p:extLst>
      <p:ext uri="{BB962C8B-B14F-4D97-AF65-F5344CB8AC3E}">
        <p14:creationId xmlns:p14="http://schemas.microsoft.com/office/powerpoint/2010/main" val="277408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EA95E8-A051-A84D-B575-AAC6F09A9929}" type="slidenum">
              <a:rPr lang="en-US" smtClean="0"/>
              <a:t>11</a:t>
            </a:fld>
            <a:endParaRPr lang="en-US"/>
          </a:p>
        </p:txBody>
      </p:sp>
    </p:spTree>
    <p:extLst>
      <p:ext uri="{BB962C8B-B14F-4D97-AF65-F5344CB8AC3E}">
        <p14:creationId xmlns:p14="http://schemas.microsoft.com/office/powerpoint/2010/main" val="1507418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4/9/22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4/9/22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9.jpe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B8B2-704B-4047-AA9B-BE173636A30E}"/>
              </a:ext>
            </a:extLst>
          </p:cNvPr>
          <p:cNvSpPr>
            <a:spLocks noGrp="1"/>
          </p:cNvSpPr>
          <p:nvPr>
            <p:ph type="ctrTitle"/>
          </p:nvPr>
        </p:nvSpPr>
        <p:spPr/>
        <p:txBody>
          <a:bodyPr/>
          <a:lstStyle/>
          <a:p>
            <a:r>
              <a:rPr lang="en-US" dirty="0"/>
              <a:t>Auditing PDFs for 508 at Scale</a:t>
            </a:r>
          </a:p>
        </p:txBody>
      </p:sp>
      <p:sp>
        <p:nvSpPr>
          <p:cNvPr id="3" name="Subtitle 2">
            <a:extLst>
              <a:ext uri="{FF2B5EF4-FFF2-40B4-BE49-F238E27FC236}">
                <a16:creationId xmlns:a16="http://schemas.microsoft.com/office/drawing/2014/main" id="{D39EDE59-6F45-814E-B183-BB325C4EAF9F}"/>
              </a:ext>
            </a:extLst>
          </p:cNvPr>
          <p:cNvSpPr>
            <a:spLocks noGrp="1"/>
          </p:cNvSpPr>
          <p:nvPr>
            <p:ph type="subTitle" idx="1"/>
          </p:nvPr>
        </p:nvSpPr>
        <p:spPr/>
        <p:txBody>
          <a:bodyPr>
            <a:noAutofit/>
          </a:bodyPr>
          <a:lstStyle/>
          <a:p>
            <a:r>
              <a:rPr lang="en-US" sz="2400" b="1" dirty="0"/>
              <a:t>Lauren </a:t>
            </a:r>
            <a:r>
              <a:rPr lang="en-US" sz="2400" b="1" dirty="0" err="1"/>
              <a:t>Maffeo</a:t>
            </a:r>
            <a:endParaRPr lang="en-US" sz="2400" b="1" dirty="0"/>
          </a:p>
          <a:p>
            <a:r>
              <a:rPr lang="en-US" sz="2400" b="1" dirty="0" err="1"/>
              <a:t>DrupalCon</a:t>
            </a:r>
            <a:r>
              <a:rPr lang="en-US" sz="2400" b="1" dirty="0"/>
              <a:t> Portland 2022</a:t>
            </a:r>
          </a:p>
        </p:txBody>
      </p:sp>
    </p:spTree>
    <p:extLst>
      <p:ext uri="{BB962C8B-B14F-4D97-AF65-F5344CB8AC3E}">
        <p14:creationId xmlns:p14="http://schemas.microsoft.com/office/powerpoint/2010/main" val="4180974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17A484-4A8D-874F-B8F8-C0714659E10E}"/>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We also prioritized participatory design</a:t>
            </a:r>
          </a:p>
        </p:txBody>
      </p:sp>
      <p:sp>
        <p:nvSpPr>
          <p:cNvPr id="3" name="TextBox 2">
            <a:extLst>
              <a:ext uri="{FF2B5EF4-FFF2-40B4-BE49-F238E27FC236}">
                <a16:creationId xmlns:a16="http://schemas.microsoft.com/office/drawing/2014/main" id="{72F07C65-3372-714D-95BB-84E733C520FC}"/>
              </a:ext>
            </a:extLst>
          </p:cNvPr>
          <p:cNvSpPr txBox="1"/>
          <p:nvPr/>
        </p:nvSpPr>
        <p:spPr>
          <a:xfrm>
            <a:off x="106878" y="2413000"/>
            <a:ext cx="8573984" cy="3632200"/>
          </a:xfrm>
          <a:prstGeom prst="rect">
            <a:avLst/>
          </a:prstGeom>
        </p:spPr>
        <p:txBody>
          <a:bodyPr vert="horz" lIns="91440" tIns="45720" rIns="91440" bIns="45720" rtlCol="0" anchor="ctr">
            <a:noAutofit/>
          </a:bodyPr>
          <a:lstStyle/>
          <a:p>
            <a:pPr marL="285750" indent="-285750">
              <a:spcBef>
                <a:spcPct val="20000"/>
              </a:spcBef>
              <a:spcAft>
                <a:spcPts val="600"/>
              </a:spcAft>
              <a:buClr>
                <a:schemeClr val="accent1"/>
              </a:buClr>
              <a:buFont typeface="Wingdings 2" charset="2"/>
              <a:buChar char=""/>
            </a:pPr>
            <a:r>
              <a:rPr lang="en-US" sz="2400" b="1" dirty="0"/>
              <a:t>Actively involves all stakeholders in the design process</a:t>
            </a:r>
          </a:p>
          <a:p>
            <a:pPr marL="285750" indent="-285750">
              <a:spcBef>
                <a:spcPct val="20000"/>
              </a:spcBef>
              <a:spcAft>
                <a:spcPts val="600"/>
              </a:spcAft>
              <a:buClr>
                <a:schemeClr val="accent1"/>
              </a:buClr>
              <a:buFont typeface="Wingdings 2" charset="2"/>
              <a:buChar char=""/>
            </a:pPr>
            <a:endParaRPr lang="en-US" sz="2400" b="1" dirty="0"/>
          </a:p>
          <a:p>
            <a:pPr marL="285750" indent="-285750">
              <a:spcBef>
                <a:spcPct val="20000"/>
              </a:spcBef>
              <a:spcAft>
                <a:spcPts val="600"/>
              </a:spcAft>
              <a:buClr>
                <a:schemeClr val="accent1"/>
              </a:buClr>
              <a:buFont typeface="Wingdings 2" charset="2"/>
              <a:buChar char=""/>
            </a:pPr>
            <a:r>
              <a:rPr lang="en-US" sz="2400" b="1" dirty="0"/>
              <a:t> Engages users and business champions alike</a:t>
            </a:r>
          </a:p>
          <a:p>
            <a:pPr marL="285750" indent="-285750">
              <a:spcBef>
                <a:spcPct val="20000"/>
              </a:spcBef>
              <a:spcAft>
                <a:spcPts val="600"/>
              </a:spcAft>
              <a:buClr>
                <a:schemeClr val="accent1"/>
              </a:buClr>
              <a:buFont typeface="Wingdings 2" charset="2"/>
              <a:buChar char=""/>
            </a:pPr>
            <a:endParaRPr lang="en-US" sz="2400" b="1" dirty="0"/>
          </a:p>
          <a:p>
            <a:pPr marL="285750" indent="-285750">
              <a:spcBef>
                <a:spcPct val="20000"/>
              </a:spcBef>
              <a:spcAft>
                <a:spcPts val="600"/>
              </a:spcAft>
              <a:buClr>
                <a:schemeClr val="accent1"/>
              </a:buClr>
              <a:buFont typeface="Wingdings 2" charset="2"/>
              <a:buChar char=""/>
            </a:pPr>
            <a:r>
              <a:rPr lang="en-US" sz="2400" b="1" dirty="0"/>
              <a:t> Prioritizes processes and procedures, not styles</a:t>
            </a:r>
          </a:p>
          <a:p>
            <a:pPr>
              <a:spcBef>
                <a:spcPct val="20000"/>
              </a:spcBef>
              <a:spcAft>
                <a:spcPts val="600"/>
              </a:spcAft>
              <a:buClr>
                <a:schemeClr val="accent1"/>
              </a:buClr>
              <a:buFont typeface="Wingdings 2" charset="2"/>
              <a:buChar char=""/>
            </a:pPr>
            <a:endParaRPr lang="en-US" sz="2400" b="1" dirty="0"/>
          </a:p>
          <a:p>
            <a:pPr marL="285750" indent="-285750">
              <a:spcBef>
                <a:spcPct val="20000"/>
              </a:spcBef>
              <a:spcAft>
                <a:spcPts val="600"/>
              </a:spcAft>
              <a:buClr>
                <a:schemeClr val="accent1"/>
              </a:buClr>
              <a:buFont typeface="Wingdings 2" charset="2"/>
              <a:buChar char=""/>
            </a:pPr>
            <a:r>
              <a:rPr lang="en-US" sz="2400" b="1" dirty="0"/>
              <a:t> Gives everyone vested interest in a product’s success</a:t>
            </a:r>
          </a:p>
        </p:txBody>
      </p:sp>
      <p:pic>
        <p:nvPicPr>
          <p:cNvPr id="22" name="Picture 21" descr="World map made from multi-coloured toy blocks">
            <a:extLst>
              <a:ext uri="{FF2B5EF4-FFF2-40B4-BE49-F238E27FC236}">
                <a16:creationId xmlns:a16="http://schemas.microsoft.com/office/drawing/2014/main" id="{43E8D1C7-B637-1A49-651B-E21ED055E481}"/>
              </a:ext>
            </a:extLst>
          </p:cNvPr>
          <p:cNvPicPr>
            <a:picLocks noChangeAspect="1"/>
          </p:cNvPicPr>
          <p:nvPr/>
        </p:nvPicPr>
        <p:blipFill rotWithShape="1">
          <a:blip r:embed="rId2"/>
          <a:srcRect l="27923" r="20041" b="-1"/>
          <a:stretch/>
        </p:blipFill>
        <p:spPr>
          <a:xfrm>
            <a:off x="8976774" y="2508000"/>
            <a:ext cx="2915860" cy="362836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8900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17A484-4A8D-874F-B8F8-C0714659E10E}"/>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How we hosted participatory design</a:t>
            </a:r>
          </a:p>
        </p:txBody>
      </p:sp>
      <p:sp>
        <p:nvSpPr>
          <p:cNvPr id="3" name="TextBox 2">
            <a:extLst>
              <a:ext uri="{FF2B5EF4-FFF2-40B4-BE49-F238E27FC236}">
                <a16:creationId xmlns:a16="http://schemas.microsoft.com/office/drawing/2014/main" id="{72F07C65-3372-714D-95BB-84E733C520FC}"/>
              </a:ext>
            </a:extLst>
          </p:cNvPr>
          <p:cNvSpPr txBox="1"/>
          <p:nvPr/>
        </p:nvSpPr>
        <p:spPr>
          <a:xfrm>
            <a:off x="818713" y="2672976"/>
            <a:ext cx="7199220" cy="3632200"/>
          </a:xfrm>
          <a:prstGeom prst="rect">
            <a:avLst/>
          </a:prstGeom>
        </p:spPr>
        <p:txBody>
          <a:bodyPr vert="horz" lIns="91440" tIns="45720" rIns="91440" bIns="45720" rtlCol="0" anchor="ctr">
            <a:normAutofit lnSpcReduction="10000"/>
          </a:bodyPr>
          <a:lstStyle/>
          <a:p>
            <a:pPr marL="285750" indent="-285750">
              <a:spcBef>
                <a:spcPct val="20000"/>
              </a:spcBef>
              <a:spcAft>
                <a:spcPts val="600"/>
              </a:spcAft>
              <a:buClr>
                <a:schemeClr val="accent1"/>
              </a:buClr>
              <a:buFont typeface="Wingdings 2" charset="2"/>
              <a:buChar char=""/>
            </a:pPr>
            <a:r>
              <a:rPr lang="en-US" sz="2400" b="1" dirty="0"/>
              <a:t> Interviewed users who were deaf/blind and hard of hearing</a:t>
            </a:r>
          </a:p>
          <a:p>
            <a:pPr>
              <a:spcBef>
                <a:spcPct val="20000"/>
              </a:spcBef>
              <a:spcAft>
                <a:spcPts val="600"/>
              </a:spcAft>
              <a:buClr>
                <a:schemeClr val="accent1"/>
              </a:buClr>
              <a:buFont typeface="Wingdings 2" charset="2"/>
              <a:buChar char=""/>
            </a:pPr>
            <a:endParaRPr lang="en-US" sz="2400" b="1" dirty="0"/>
          </a:p>
          <a:p>
            <a:pPr marL="285750" indent="-285750">
              <a:spcBef>
                <a:spcPct val="20000"/>
              </a:spcBef>
              <a:spcAft>
                <a:spcPts val="600"/>
              </a:spcAft>
              <a:buClr>
                <a:schemeClr val="accent1"/>
              </a:buClr>
              <a:buFont typeface="Wingdings 2" charset="2"/>
              <a:buChar char=""/>
            </a:pPr>
            <a:r>
              <a:rPr lang="en-US" sz="2400" b="1" dirty="0"/>
              <a:t> Selected interviewees w/ experience auditing for accessibility</a:t>
            </a:r>
          </a:p>
          <a:p>
            <a:pPr>
              <a:spcBef>
                <a:spcPct val="20000"/>
              </a:spcBef>
              <a:spcAft>
                <a:spcPts val="600"/>
              </a:spcAft>
              <a:buClr>
                <a:schemeClr val="accent1"/>
              </a:buClr>
              <a:buFont typeface="Wingdings 2" charset="2"/>
              <a:buChar char=""/>
            </a:pPr>
            <a:endParaRPr lang="en-US" sz="2400" b="1" dirty="0"/>
          </a:p>
          <a:p>
            <a:pPr marL="285750" indent="-285750">
              <a:spcBef>
                <a:spcPct val="20000"/>
              </a:spcBef>
              <a:spcAft>
                <a:spcPts val="600"/>
              </a:spcAft>
              <a:buClr>
                <a:schemeClr val="accent1"/>
              </a:buClr>
              <a:buFont typeface="Wingdings 2" charset="2"/>
              <a:buChar char=""/>
            </a:pPr>
            <a:r>
              <a:rPr lang="en-US" sz="2400" b="1" dirty="0"/>
              <a:t> Conducted user interviews &amp; usability testing sessions with them</a:t>
            </a:r>
          </a:p>
          <a:p>
            <a:pPr>
              <a:spcBef>
                <a:spcPct val="20000"/>
              </a:spcBef>
              <a:spcAft>
                <a:spcPts val="600"/>
              </a:spcAft>
              <a:buClr>
                <a:schemeClr val="accent1"/>
              </a:buClr>
              <a:buFont typeface="Wingdings 2" charset="2"/>
              <a:buChar char=""/>
            </a:pPr>
            <a:endParaRPr lang="en-US" b="1" dirty="0"/>
          </a:p>
          <a:p>
            <a:pPr marL="285750" indent="-285750">
              <a:spcBef>
                <a:spcPct val="20000"/>
              </a:spcBef>
              <a:spcAft>
                <a:spcPts val="600"/>
              </a:spcAft>
              <a:buClr>
                <a:schemeClr val="accent1"/>
              </a:buClr>
              <a:buFont typeface="Wingdings 2" charset="2"/>
              <a:buChar char=""/>
            </a:pPr>
            <a:endParaRPr lang="en-US" b="1" dirty="0"/>
          </a:p>
        </p:txBody>
      </p:sp>
      <p:pic>
        <p:nvPicPr>
          <p:cNvPr id="22" name="Picture 21" descr="World map made from multi-coloured toy blocks">
            <a:extLst>
              <a:ext uri="{FF2B5EF4-FFF2-40B4-BE49-F238E27FC236}">
                <a16:creationId xmlns:a16="http://schemas.microsoft.com/office/drawing/2014/main" id="{43E8D1C7-B637-1A49-651B-E21ED055E481}"/>
              </a:ext>
            </a:extLst>
          </p:cNvPr>
          <p:cNvPicPr>
            <a:picLocks noChangeAspect="1"/>
          </p:cNvPicPr>
          <p:nvPr/>
        </p:nvPicPr>
        <p:blipFill rotWithShape="1">
          <a:blip r:embed="rId3"/>
          <a:srcRect t="3768" b="9360"/>
          <a:stretch/>
        </p:blipFill>
        <p:spPr>
          <a:xfrm>
            <a:off x="8466138" y="2413000"/>
            <a:ext cx="2913062" cy="302857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5827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17A484-4A8D-874F-B8F8-C0714659E10E}"/>
              </a:ext>
            </a:extLst>
          </p:cNvPr>
          <p:cNvSpPr>
            <a:spLocks noGrp="1"/>
          </p:cNvSpPr>
          <p:nvPr>
            <p:ph type="title"/>
          </p:nvPr>
        </p:nvSpPr>
        <p:spPr>
          <a:xfrm>
            <a:off x="810000" y="456153"/>
            <a:ext cx="10571998" cy="970450"/>
          </a:xfrm>
        </p:spPr>
        <p:txBody>
          <a:bodyPr vert="horz" lIns="91440" tIns="45720" rIns="91440" bIns="45720" rtlCol="0" anchor="b">
            <a:normAutofit/>
          </a:bodyPr>
          <a:lstStyle/>
          <a:p>
            <a:r>
              <a:rPr lang="en-US" dirty="0"/>
              <a:t>Results of our participatory design</a:t>
            </a:r>
          </a:p>
        </p:txBody>
      </p:sp>
      <p:sp>
        <p:nvSpPr>
          <p:cNvPr id="3" name="TextBox 2">
            <a:extLst>
              <a:ext uri="{FF2B5EF4-FFF2-40B4-BE49-F238E27FC236}">
                <a16:creationId xmlns:a16="http://schemas.microsoft.com/office/drawing/2014/main" id="{72F07C65-3372-714D-95BB-84E733C520FC}"/>
              </a:ext>
            </a:extLst>
          </p:cNvPr>
          <p:cNvSpPr txBox="1"/>
          <p:nvPr/>
        </p:nvSpPr>
        <p:spPr>
          <a:xfrm>
            <a:off x="173620" y="2672276"/>
            <a:ext cx="8796760" cy="3632200"/>
          </a:xfrm>
          <a:prstGeom prst="rect">
            <a:avLst/>
          </a:prstGeom>
        </p:spPr>
        <p:txBody>
          <a:bodyPr vert="horz" lIns="91440" tIns="45720" rIns="91440" bIns="45720" rtlCol="0" anchor="ctr">
            <a:normAutofit fontScale="92500"/>
          </a:bodyPr>
          <a:lstStyle/>
          <a:p>
            <a:pPr marL="285750" indent="-285750">
              <a:spcBef>
                <a:spcPct val="20000"/>
              </a:spcBef>
              <a:spcAft>
                <a:spcPts val="600"/>
              </a:spcAft>
              <a:buClr>
                <a:schemeClr val="accent1"/>
              </a:buClr>
              <a:buFont typeface="Wingdings 2" charset="2"/>
              <a:buChar char=""/>
            </a:pPr>
            <a:r>
              <a:rPr lang="en-US" sz="2400" b="1" dirty="0"/>
              <a:t> </a:t>
            </a:r>
            <a:r>
              <a:rPr lang="en-US" sz="2600" b="1" dirty="0"/>
              <a:t>Presented their recommendations at sprint demos</a:t>
            </a:r>
          </a:p>
          <a:p>
            <a:pPr>
              <a:spcBef>
                <a:spcPct val="20000"/>
              </a:spcBef>
              <a:spcAft>
                <a:spcPts val="600"/>
              </a:spcAft>
              <a:buClr>
                <a:schemeClr val="accent1"/>
              </a:buClr>
              <a:buFont typeface="Wingdings 2" charset="2"/>
              <a:buChar char=""/>
            </a:pPr>
            <a:endParaRPr lang="en-US" sz="2600" b="1" dirty="0"/>
          </a:p>
          <a:p>
            <a:pPr marL="285750" indent="-285750">
              <a:spcBef>
                <a:spcPct val="20000"/>
              </a:spcBef>
              <a:spcAft>
                <a:spcPts val="600"/>
              </a:spcAft>
              <a:buClr>
                <a:schemeClr val="accent1"/>
              </a:buClr>
              <a:buFont typeface="Wingdings 2" charset="2"/>
              <a:buChar char=""/>
            </a:pPr>
            <a:r>
              <a:rPr lang="en-US" sz="2600" b="1" dirty="0"/>
              <a:t> Prioritized usability feedback in Adobe </a:t>
            </a:r>
            <a:r>
              <a:rPr lang="en-US" sz="2600" b="1" dirty="0" err="1"/>
              <a:t>xD</a:t>
            </a:r>
            <a:r>
              <a:rPr lang="en-US" sz="2600" b="1" dirty="0"/>
              <a:t>/Jira</a:t>
            </a:r>
          </a:p>
          <a:p>
            <a:pPr>
              <a:spcBef>
                <a:spcPct val="20000"/>
              </a:spcBef>
              <a:spcAft>
                <a:spcPts val="600"/>
              </a:spcAft>
              <a:buClr>
                <a:schemeClr val="accent1"/>
              </a:buClr>
            </a:pPr>
            <a:endParaRPr lang="en-US" sz="2600" b="1" dirty="0"/>
          </a:p>
          <a:p>
            <a:pPr marL="285750" indent="-285750">
              <a:spcBef>
                <a:spcPct val="20000"/>
              </a:spcBef>
              <a:spcAft>
                <a:spcPts val="600"/>
              </a:spcAft>
              <a:buClr>
                <a:schemeClr val="accent1"/>
              </a:buClr>
              <a:buFont typeface="Wingdings 2" charset="2"/>
              <a:buChar char=""/>
            </a:pPr>
            <a:r>
              <a:rPr lang="en-US" sz="2600" b="1" dirty="0"/>
              <a:t> Committed to 508 testing pre-production </a:t>
            </a:r>
          </a:p>
          <a:p>
            <a:pPr>
              <a:spcBef>
                <a:spcPct val="20000"/>
              </a:spcBef>
              <a:spcAft>
                <a:spcPts val="600"/>
              </a:spcAft>
              <a:buClr>
                <a:schemeClr val="accent1"/>
              </a:buClr>
              <a:buFont typeface="Wingdings 2" charset="2"/>
              <a:buChar char=""/>
            </a:pPr>
            <a:endParaRPr lang="en-US" sz="2600" b="1" dirty="0"/>
          </a:p>
          <a:p>
            <a:pPr marL="285750" indent="-285750">
              <a:spcBef>
                <a:spcPct val="20000"/>
              </a:spcBef>
              <a:spcAft>
                <a:spcPts val="600"/>
              </a:spcAft>
              <a:buClr>
                <a:schemeClr val="accent1"/>
              </a:buClr>
              <a:buFont typeface="Wingdings 2" charset="2"/>
              <a:buChar char=""/>
            </a:pPr>
            <a:r>
              <a:rPr lang="en-US" sz="2600" b="1" dirty="0"/>
              <a:t> Changing the content delivery experience [long term]</a:t>
            </a:r>
          </a:p>
          <a:p>
            <a:pPr>
              <a:spcBef>
                <a:spcPct val="20000"/>
              </a:spcBef>
              <a:spcAft>
                <a:spcPts val="600"/>
              </a:spcAft>
              <a:buClr>
                <a:schemeClr val="accent1"/>
              </a:buClr>
              <a:buFont typeface="Wingdings 2" charset="2"/>
              <a:buChar char=""/>
            </a:pPr>
            <a:endParaRPr lang="en-US" b="1" dirty="0"/>
          </a:p>
          <a:p>
            <a:pPr marL="285750" indent="-285750">
              <a:spcBef>
                <a:spcPct val="20000"/>
              </a:spcBef>
              <a:spcAft>
                <a:spcPts val="600"/>
              </a:spcAft>
              <a:buClr>
                <a:schemeClr val="accent1"/>
              </a:buClr>
              <a:buFont typeface="Wingdings 2" charset="2"/>
              <a:buChar char=""/>
            </a:pPr>
            <a:endParaRPr lang="en-US" b="1" dirty="0"/>
          </a:p>
        </p:txBody>
      </p:sp>
      <p:pic>
        <p:nvPicPr>
          <p:cNvPr id="22" name="Picture 21" descr="World map made from multi-coloured toy blocks">
            <a:extLst>
              <a:ext uri="{FF2B5EF4-FFF2-40B4-BE49-F238E27FC236}">
                <a16:creationId xmlns:a16="http://schemas.microsoft.com/office/drawing/2014/main" id="{43E8D1C7-B637-1A49-651B-E21ED055E481}"/>
              </a:ext>
            </a:extLst>
          </p:cNvPr>
          <p:cNvPicPr>
            <a:picLocks noChangeAspect="1"/>
          </p:cNvPicPr>
          <p:nvPr/>
        </p:nvPicPr>
        <p:blipFill rotWithShape="1">
          <a:blip r:embed="rId3"/>
          <a:srcRect l="27923" r="20041" b="-1"/>
          <a:stretch/>
        </p:blipFill>
        <p:spPr>
          <a:xfrm>
            <a:off x="9157669" y="2413000"/>
            <a:ext cx="2915860" cy="362836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44545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4" name="Picture 3" descr="A golf club and a ball on a tee">
            <a:extLst>
              <a:ext uri="{FF2B5EF4-FFF2-40B4-BE49-F238E27FC236}">
                <a16:creationId xmlns:a16="http://schemas.microsoft.com/office/drawing/2014/main" id="{9BC1375B-1F99-FAD4-7F7B-0D61CABA2C86}"/>
              </a:ext>
            </a:extLst>
          </p:cNvPr>
          <p:cNvPicPr>
            <a:picLocks noChangeAspect="1"/>
          </p:cNvPicPr>
          <p:nvPr/>
        </p:nvPicPr>
        <p:blipFill rotWithShape="1">
          <a:blip r:embed="rId2"/>
          <a:srcRect t="36930" b="2840"/>
          <a:stretch/>
        </p:blipFill>
        <p:spPr>
          <a:xfrm>
            <a:off x="-1" y="-1"/>
            <a:ext cx="12192001" cy="4883281"/>
          </a:xfrm>
          <a:prstGeom prst="rect">
            <a:avLst/>
          </a:prstGeom>
        </p:spPr>
      </p:pic>
      <p:sp>
        <p:nvSpPr>
          <p:cNvPr id="17"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833735-B62E-8347-BBF8-2554097320B5}"/>
              </a:ext>
            </a:extLst>
          </p:cNvPr>
          <p:cNvSpPr>
            <a:spLocks noGrp="1"/>
          </p:cNvSpPr>
          <p:nvPr>
            <p:ph type="title"/>
          </p:nvPr>
        </p:nvSpPr>
        <p:spPr>
          <a:xfrm>
            <a:off x="812788" y="4895558"/>
            <a:ext cx="10572000" cy="779529"/>
          </a:xfrm>
        </p:spPr>
        <p:txBody>
          <a:bodyPr vert="horz" lIns="91440" tIns="45720" rIns="91440" bIns="45720" rtlCol="0" anchor="b">
            <a:normAutofit/>
          </a:bodyPr>
          <a:lstStyle/>
          <a:p>
            <a:r>
              <a:rPr lang="en-US" dirty="0"/>
              <a:t>How’d we solve the PDF problem?</a:t>
            </a:r>
          </a:p>
        </p:txBody>
      </p:sp>
    </p:spTree>
    <p:extLst>
      <p:ext uri="{BB962C8B-B14F-4D97-AF65-F5344CB8AC3E}">
        <p14:creationId xmlns:p14="http://schemas.microsoft.com/office/powerpoint/2010/main" val="408705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404271F-041D-EC45-8D5A-7C5D0846630E}"/>
              </a:ext>
            </a:extLst>
          </p:cNvPr>
          <p:cNvSpPr>
            <a:spLocks noGrp="1"/>
          </p:cNvSpPr>
          <p:nvPr>
            <p:ph type="title"/>
          </p:nvPr>
        </p:nvSpPr>
        <p:spPr>
          <a:xfrm>
            <a:off x="185529" y="532222"/>
            <a:ext cx="7248939" cy="3781101"/>
          </a:xfrm>
        </p:spPr>
        <p:txBody>
          <a:bodyPr vert="horz" lIns="91440" tIns="45720" rIns="91440" bIns="45720" rtlCol="0" anchor="b">
            <a:normAutofit/>
          </a:bodyPr>
          <a:lstStyle/>
          <a:p>
            <a:pPr algn="l">
              <a:lnSpc>
                <a:spcPct val="90000"/>
              </a:lnSpc>
            </a:pPr>
            <a:r>
              <a:rPr lang="en-US" sz="2400" dirty="0"/>
              <a:t>Make a PDF repository</a:t>
            </a:r>
            <a:br>
              <a:rPr lang="en-US" sz="2400" dirty="0"/>
            </a:br>
            <a:br>
              <a:rPr lang="en-US" sz="2400" dirty="0"/>
            </a:br>
            <a:r>
              <a:rPr lang="en-US" sz="2400" dirty="0"/>
              <a:t>Provide optional Word and txt versions per PDF</a:t>
            </a:r>
            <a:br>
              <a:rPr lang="en-US" sz="2400" dirty="0"/>
            </a:br>
            <a:br>
              <a:rPr lang="en-US" sz="2400" dirty="0"/>
            </a:br>
            <a:r>
              <a:rPr lang="en-US" sz="2400" dirty="0"/>
              <a:t>Add icons denoting PDFs and non-HTML content</a:t>
            </a:r>
            <a:br>
              <a:rPr lang="en-US" sz="2400" dirty="0"/>
            </a:br>
            <a:br>
              <a:rPr lang="en-US" sz="2400" dirty="0"/>
            </a:br>
            <a:r>
              <a:rPr lang="en-US" sz="2400" dirty="0"/>
              <a:t>Give contact details for someone who can help</a:t>
            </a:r>
            <a:br>
              <a:rPr lang="en-US" sz="2400" dirty="0"/>
            </a:br>
            <a:r>
              <a:rPr lang="en-US" sz="2400" dirty="0"/>
              <a:t> </a:t>
            </a:r>
          </a:p>
        </p:txBody>
      </p:sp>
      <p:pic>
        <p:nvPicPr>
          <p:cNvPr id="14" name="Picture 13" descr="Calculator and folders">
            <a:extLst>
              <a:ext uri="{FF2B5EF4-FFF2-40B4-BE49-F238E27FC236}">
                <a16:creationId xmlns:a16="http://schemas.microsoft.com/office/drawing/2014/main" id="{AACCEF3C-0264-8F33-51A0-625570F45F1C}"/>
              </a:ext>
            </a:extLst>
          </p:cNvPr>
          <p:cNvPicPr>
            <a:picLocks noChangeAspect="1"/>
          </p:cNvPicPr>
          <p:nvPr/>
        </p:nvPicPr>
        <p:blipFill rotWithShape="1">
          <a:blip r:embed="rId3"/>
          <a:srcRect l="17230" r="36317" b="-1"/>
          <a:stretch/>
        </p:blipFill>
        <p:spPr>
          <a:xfrm>
            <a:off x="7541342" y="10"/>
            <a:ext cx="4650658" cy="6857990"/>
          </a:xfrm>
          <a:prstGeom prst="rect">
            <a:avLst/>
          </a:prstGeom>
        </p:spPr>
      </p:pic>
    </p:spTree>
    <p:extLst>
      <p:ext uri="{BB962C8B-B14F-4D97-AF65-F5344CB8AC3E}">
        <p14:creationId xmlns:p14="http://schemas.microsoft.com/office/powerpoint/2010/main" val="3948676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E1424C7-4630-3C49-AE11-5C7947064692}"/>
              </a:ext>
            </a:extLst>
          </p:cNvPr>
          <p:cNvSpPr>
            <a:spLocks noGrp="1"/>
          </p:cNvSpPr>
          <p:nvPr>
            <p:ph type="title"/>
          </p:nvPr>
        </p:nvSpPr>
        <p:spPr>
          <a:xfrm>
            <a:off x="451515" y="1734857"/>
            <a:ext cx="4459532" cy="3388287"/>
          </a:xfrm>
        </p:spPr>
        <p:txBody>
          <a:bodyPr vert="horz" lIns="91440" tIns="45720" rIns="91440" bIns="45720" rtlCol="0" anchor="ctr">
            <a:normAutofit/>
          </a:bodyPr>
          <a:lstStyle/>
          <a:p>
            <a:r>
              <a:rPr lang="en-US" dirty="0"/>
              <a:t>Words of wisdom</a:t>
            </a:r>
          </a:p>
        </p:txBody>
      </p:sp>
      <p:sp>
        <p:nvSpPr>
          <p:cNvPr id="3" name="TextBox 2">
            <a:extLst>
              <a:ext uri="{FF2B5EF4-FFF2-40B4-BE49-F238E27FC236}">
                <a16:creationId xmlns:a16="http://schemas.microsoft.com/office/drawing/2014/main" id="{382C35FB-9732-9744-88F6-9E76A5D1F3BE}"/>
              </a:ext>
            </a:extLst>
          </p:cNvPr>
          <p:cNvSpPr txBox="1"/>
          <p:nvPr/>
        </p:nvSpPr>
        <p:spPr>
          <a:xfrm>
            <a:off x="5449330" y="978993"/>
            <a:ext cx="6742670" cy="4900014"/>
          </a:xfrm>
          <a:prstGeom prst="rect">
            <a:avLst/>
          </a:prstGeom>
          <a:effectLst/>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t>Design for 508 from the start</a:t>
            </a:r>
          </a:p>
          <a:p>
            <a:pPr marL="285750" indent="-285750">
              <a:spcBef>
                <a:spcPct val="20000"/>
              </a:spcBef>
              <a:spcAft>
                <a:spcPts val="600"/>
              </a:spcAft>
              <a:buClr>
                <a:schemeClr val="accent1"/>
              </a:buClr>
              <a:buFont typeface="Wingdings 2" charset="2"/>
              <a:buChar char=""/>
            </a:pPr>
            <a:r>
              <a:rPr lang="en-US" sz="2000" b="1" dirty="0"/>
              <a:t>Consider the best format for new content</a:t>
            </a:r>
          </a:p>
          <a:p>
            <a:pPr marL="285750" indent="-285750">
              <a:spcBef>
                <a:spcPct val="20000"/>
              </a:spcBef>
              <a:spcAft>
                <a:spcPts val="600"/>
              </a:spcAft>
              <a:buClr>
                <a:schemeClr val="accent1"/>
              </a:buClr>
              <a:buFont typeface="Wingdings 2" charset="2"/>
              <a:buChar char=""/>
            </a:pPr>
            <a:r>
              <a:rPr lang="en-US" sz="2000" b="1" dirty="0"/>
              <a:t>Prioritize responsive design w/ easy editing access</a:t>
            </a:r>
          </a:p>
          <a:p>
            <a:pPr marL="285750" indent="-285750">
              <a:spcBef>
                <a:spcPct val="20000"/>
              </a:spcBef>
              <a:spcAft>
                <a:spcPts val="600"/>
              </a:spcAft>
              <a:buClr>
                <a:schemeClr val="accent1"/>
              </a:buClr>
              <a:buFont typeface="Wingdings 2" charset="2"/>
              <a:buChar char=""/>
            </a:pPr>
            <a:r>
              <a:rPr lang="en-US" sz="2000" b="1" dirty="0"/>
              <a:t>Practice participatory design</a:t>
            </a:r>
          </a:p>
          <a:p>
            <a:pPr marL="285750" indent="-285750">
              <a:spcBef>
                <a:spcPct val="20000"/>
              </a:spcBef>
              <a:spcAft>
                <a:spcPts val="600"/>
              </a:spcAft>
              <a:buClr>
                <a:schemeClr val="accent1"/>
              </a:buClr>
              <a:buFont typeface="Wingdings 2" charset="2"/>
              <a:buChar char=""/>
            </a:pPr>
            <a:r>
              <a:rPr lang="en-US" sz="2000" b="1" dirty="0"/>
              <a:t>Test for 508 compliance pre-production</a:t>
            </a:r>
          </a:p>
          <a:p>
            <a:pPr marL="285750" indent="-285750">
              <a:spcBef>
                <a:spcPct val="20000"/>
              </a:spcBef>
              <a:spcAft>
                <a:spcPts val="600"/>
              </a:spcAft>
              <a:buClr>
                <a:schemeClr val="accent1"/>
              </a:buClr>
              <a:buFont typeface="Wingdings 2" charset="2"/>
              <a:buChar char=""/>
            </a:pPr>
            <a:r>
              <a:rPr lang="en-US" sz="2000" b="1" dirty="0"/>
              <a:t>Perform regular audits to ensure compliance</a:t>
            </a:r>
          </a:p>
        </p:txBody>
      </p:sp>
    </p:spTree>
    <p:extLst>
      <p:ext uri="{BB962C8B-B14F-4D97-AF65-F5344CB8AC3E}">
        <p14:creationId xmlns:p14="http://schemas.microsoft.com/office/powerpoint/2010/main" val="5319393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E1424C7-4630-3C49-AE11-5C7947064692}"/>
              </a:ext>
            </a:extLst>
          </p:cNvPr>
          <p:cNvSpPr>
            <a:spLocks noGrp="1"/>
          </p:cNvSpPr>
          <p:nvPr>
            <p:ph type="title"/>
          </p:nvPr>
        </p:nvSpPr>
        <p:spPr>
          <a:xfrm>
            <a:off x="451515" y="1734857"/>
            <a:ext cx="4459532" cy="3388287"/>
          </a:xfrm>
        </p:spPr>
        <p:txBody>
          <a:bodyPr vert="horz" lIns="91440" tIns="45720" rIns="91440" bIns="45720" rtlCol="0" anchor="ctr">
            <a:normAutofit/>
          </a:bodyPr>
          <a:lstStyle/>
          <a:p>
            <a:r>
              <a:rPr lang="en-US" dirty="0"/>
              <a:t>Words of wisdom</a:t>
            </a:r>
          </a:p>
        </p:txBody>
      </p:sp>
      <p:sp>
        <p:nvSpPr>
          <p:cNvPr id="3" name="TextBox 2">
            <a:extLst>
              <a:ext uri="{FF2B5EF4-FFF2-40B4-BE49-F238E27FC236}">
                <a16:creationId xmlns:a16="http://schemas.microsoft.com/office/drawing/2014/main" id="{382C35FB-9732-9744-88F6-9E76A5D1F3BE}"/>
              </a:ext>
            </a:extLst>
          </p:cNvPr>
          <p:cNvSpPr txBox="1"/>
          <p:nvPr/>
        </p:nvSpPr>
        <p:spPr>
          <a:xfrm>
            <a:off x="5556552" y="978993"/>
            <a:ext cx="6635448" cy="4900014"/>
          </a:xfrm>
          <a:prstGeom prst="rect">
            <a:avLst/>
          </a:prstGeom>
          <a:effectLst/>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t>Retroactively making PDFs 508-compliant is hard; </a:t>
            </a:r>
          </a:p>
          <a:p>
            <a:pPr marL="285750" indent="-285750">
              <a:spcBef>
                <a:spcPct val="20000"/>
              </a:spcBef>
              <a:spcAft>
                <a:spcPts val="600"/>
              </a:spcAft>
              <a:buClr>
                <a:schemeClr val="accent1"/>
              </a:buClr>
              <a:buFont typeface="Wingdings 2" charset="2"/>
              <a:buChar char=""/>
            </a:pPr>
            <a:r>
              <a:rPr lang="en-US" sz="2000" b="1" dirty="0"/>
              <a:t>doing it at scale is almost impossible</a:t>
            </a:r>
          </a:p>
        </p:txBody>
      </p:sp>
    </p:spTree>
    <p:extLst>
      <p:ext uri="{BB962C8B-B14F-4D97-AF65-F5344CB8AC3E}">
        <p14:creationId xmlns:p14="http://schemas.microsoft.com/office/powerpoint/2010/main" val="32122111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41F4A4E-9EE4-4C4E-9C81-B3926F9E619A}"/>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Principals for accessible PDF design</a:t>
            </a:r>
          </a:p>
        </p:txBody>
      </p:sp>
      <p:graphicFrame>
        <p:nvGraphicFramePr>
          <p:cNvPr id="6" name="TextBox 3">
            <a:extLst>
              <a:ext uri="{FF2B5EF4-FFF2-40B4-BE49-F238E27FC236}">
                <a16:creationId xmlns:a16="http://schemas.microsoft.com/office/drawing/2014/main" id="{EB988988-309F-74B9-9C6F-9DA75BF581BD}"/>
              </a:ext>
            </a:extLst>
          </p:cNvPr>
          <p:cNvGraphicFramePr/>
          <p:nvPr>
            <p:extLst>
              <p:ext uri="{D42A27DB-BD31-4B8C-83A1-F6EECF244321}">
                <p14:modId xmlns:p14="http://schemas.microsoft.com/office/powerpoint/2010/main" val="1789248768"/>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58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41F4A4E-9EE4-4C4E-9C81-B3926F9E619A}"/>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Principals for accessible PDF design</a:t>
            </a:r>
          </a:p>
        </p:txBody>
      </p:sp>
      <p:graphicFrame>
        <p:nvGraphicFramePr>
          <p:cNvPr id="6" name="TextBox 3">
            <a:extLst>
              <a:ext uri="{FF2B5EF4-FFF2-40B4-BE49-F238E27FC236}">
                <a16:creationId xmlns:a16="http://schemas.microsoft.com/office/drawing/2014/main" id="{EB988988-309F-74B9-9C6F-9DA75BF581BD}"/>
              </a:ext>
            </a:extLst>
          </p:cNvPr>
          <p:cNvGraphicFramePr/>
          <p:nvPr>
            <p:extLst>
              <p:ext uri="{D42A27DB-BD31-4B8C-83A1-F6EECF244321}">
                <p14:modId xmlns:p14="http://schemas.microsoft.com/office/powerpoint/2010/main" val="762354567"/>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7752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41F4A4E-9EE4-4C4E-9C81-B3926F9E619A}"/>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Principals for accessible PDF design</a:t>
            </a:r>
          </a:p>
        </p:txBody>
      </p:sp>
      <p:graphicFrame>
        <p:nvGraphicFramePr>
          <p:cNvPr id="6" name="TextBox 3">
            <a:extLst>
              <a:ext uri="{FF2B5EF4-FFF2-40B4-BE49-F238E27FC236}">
                <a16:creationId xmlns:a16="http://schemas.microsoft.com/office/drawing/2014/main" id="{EB988988-309F-74B9-9C6F-9DA75BF581BD}"/>
              </a:ext>
            </a:extLst>
          </p:cNvPr>
          <p:cNvGraphicFramePr/>
          <p:nvPr>
            <p:extLst>
              <p:ext uri="{D42A27DB-BD31-4B8C-83A1-F6EECF244321}">
                <p14:modId xmlns:p14="http://schemas.microsoft.com/office/powerpoint/2010/main" val="3169388073"/>
              </p:ext>
            </p:extLst>
          </p:nvPr>
        </p:nvGraphicFramePr>
        <p:xfrm>
          <a:off x="819149" y="2548647"/>
          <a:ext cx="11198679"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770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A4576D-3CDC-6F48-B092-83DB7D1E7B36}"/>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Hi! I’m Lauren</a:t>
            </a:r>
          </a:p>
        </p:txBody>
      </p:sp>
      <p:sp>
        <p:nvSpPr>
          <p:cNvPr id="3" name="Content Placeholder 2">
            <a:extLst>
              <a:ext uri="{FF2B5EF4-FFF2-40B4-BE49-F238E27FC236}">
                <a16:creationId xmlns:a16="http://schemas.microsoft.com/office/drawing/2014/main" id="{9A40F62B-067C-DC40-BAC8-B4A3572F3ADC}"/>
              </a:ext>
            </a:extLst>
          </p:cNvPr>
          <p:cNvSpPr>
            <a:spLocks noGrp="1"/>
          </p:cNvSpPr>
          <p:nvPr>
            <p:ph sz="half" idx="1"/>
          </p:nvPr>
        </p:nvSpPr>
        <p:spPr>
          <a:xfrm>
            <a:off x="818713" y="2413000"/>
            <a:ext cx="7199220" cy="3632200"/>
          </a:xfrm>
        </p:spPr>
        <p:txBody>
          <a:bodyPr vert="horz" lIns="91440" tIns="45720" rIns="91440" bIns="45720" rtlCol="0" anchor="ctr">
            <a:normAutofit/>
          </a:bodyPr>
          <a:lstStyle/>
          <a:p>
            <a:r>
              <a:rPr lang="en-US" sz="2400" b="1" dirty="0"/>
              <a:t>Service Designer for the federal gov’t</a:t>
            </a:r>
          </a:p>
          <a:p>
            <a:pPr marL="0" indent="0"/>
            <a:endParaRPr lang="en-US" sz="2400" b="1" dirty="0"/>
          </a:p>
          <a:p>
            <a:r>
              <a:rPr lang="en-US" sz="2400" b="1" dirty="0"/>
              <a:t>Writing a book on </a:t>
            </a:r>
            <a:r>
              <a:rPr lang="en-US" sz="2400" b="1" dirty="0" err="1"/>
              <a:t>DataOps</a:t>
            </a:r>
            <a:endParaRPr lang="en-US" sz="2400" b="1" dirty="0"/>
          </a:p>
          <a:p>
            <a:pPr marL="0" indent="0"/>
            <a:endParaRPr lang="en-US" sz="2400" b="1" dirty="0"/>
          </a:p>
          <a:p>
            <a:r>
              <a:rPr lang="en-US" sz="2400" b="1" dirty="0"/>
              <a:t>Correspondent for </a:t>
            </a:r>
            <a:r>
              <a:rPr lang="en-US" sz="2400" b="1" dirty="0" err="1"/>
              <a:t>OpenSource.com</a:t>
            </a:r>
            <a:endParaRPr lang="en-US" sz="2400" b="1" dirty="0"/>
          </a:p>
          <a:p>
            <a:pPr marL="0" indent="0"/>
            <a:endParaRPr lang="en-US" sz="2400" b="1" dirty="0"/>
          </a:p>
          <a:p>
            <a:r>
              <a:rPr lang="en-US" sz="2400" b="1" dirty="0"/>
              <a:t>10+ years in tech, 4 in open source</a:t>
            </a:r>
          </a:p>
        </p:txBody>
      </p:sp>
      <p:pic>
        <p:nvPicPr>
          <p:cNvPr id="6" name="Content Placeholder 5" descr="A person smiling for the camera&#10;&#10;Description automatically generated with medium confidence">
            <a:extLst>
              <a:ext uri="{FF2B5EF4-FFF2-40B4-BE49-F238E27FC236}">
                <a16:creationId xmlns:a16="http://schemas.microsoft.com/office/drawing/2014/main" id="{716DE214-C1DB-D14D-896E-9FC3BEAC7AEF}"/>
              </a:ext>
            </a:extLst>
          </p:cNvPr>
          <p:cNvPicPr>
            <a:picLocks noGrp="1" noChangeAspect="1"/>
          </p:cNvPicPr>
          <p:nvPr>
            <p:ph sz="half" idx="2"/>
          </p:nvPr>
        </p:nvPicPr>
        <p:blipFill rotWithShape="1">
          <a:blip r:embed="rId2"/>
          <a:srcRect r="19640" b="3"/>
          <a:stretch/>
        </p:blipFill>
        <p:spPr>
          <a:xfrm>
            <a:off x="8466138" y="2413000"/>
            <a:ext cx="2915860" cy="362836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45531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41F4A4E-9EE4-4C4E-9C81-B3926F9E619A}"/>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Principals for accessible PDF design</a:t>
            </a:r>
          </a:p>
        </p:txBody>
      </p:sp>
      <p:graphicFrame>
        <p:nvGraphicFramePr>
          <p:cNvPr id="6" name="TextBox 3">
            <a:extLst>
              <a:ext uri="{FF2B5EF4-FFF2-40B4-BE49-F238E27FC236}">
                <a16:creationId xmlns:a16="http://schemas.microsoft.com/office/drawing/2014/main" id="{EB988988-309F-74B9-9C6F-9DA75BF581BD}"/>
              </a:ext>
            </a:extLst>
          </p:cNvPr>
          <p:cNvGraphicFramePr/>
          <p:nvPr>
            <p:extLst>
              <p:ext uri="{D42A27DB-BD31-4B8C-83A1-F6EECF244321}">
                <p14:modId xmlns:p14="http://schemas.microsoft.com/office/powerpoint/2010/main" val="2774565809"/>
              </p:ext>
            </p:extLst>
          </p:nvPr>
        </p:nvGraphicFramePr>
        <p:xfrm>
          <a:off x="819149" y="2548647"/>
          <a:ext cx="11198679" cy="3310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6879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41F4A4E-9EE4-4C4E-9C81-B3926F9E619A}"/>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Principals for accessible PDF design</a:t>
            </a:r>
          </a:p>
        </p:txBody>
      </p:sp>
      <p:graphicFrame>
        <p:nvGraphicFramePr>
          <p:cNvPr id="6" name="TextBox 3">
            <a:extLst>
              <a:ext uri="{FF2B5EF4-FFF2-40B4-BE49-F238E27FC236}">
                <a16:creationId xmlns:a16="http://schemas.microsoft.com/office/drawing/2014/main" id="{EB988988-309F-74B9-9C6F-9DA75BF581BD}"/>
              </a:ext>
            </a:extLst>
          </p:cNvPr>
          <p:cNvGraphicFramePr/>
          <p:nvPr>
            <p:extLst>
              <p:ext uri="{D42A27DB-BD31-4B8C-83A1-F6EECF244321}">
                <p14:modId xmlns:p14="http://schemas.microsoft.com/office/powerpoint/2010/main" val="1026865106"/>
              </p:ext>
            </p:extLst>
          </p:nvPr>
        </p:nvGraphicFramePr>
        <p:xfrm>
          <a:off x="819149" y="2548647"/>
          <a:ext cx="11198679" cy="3310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6975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56970AFC-8E7B-60C6-32C7-5FCE236C55F7}"/>
              </a:ext>
            </a:extLst>
          </p:cNvPr>
          <p:cNvPicPr>
            <a:picLocks noChangeAspect="1"/>
          </p:cNvPicPr>
          <p:nvPr/>
        </p:nvPicPr>
        <p:blipFill rotWithShape="1">
          <a:blip r:embed="rId2">
            <a:alphaModFix amt="40000"/>
          </a:blip>
          <a:srcRect t="11833" b="13167"/>
          <a:stretch/>
        </p:blipFill>
        <p:spPr>
          <a:xfrm>
            <a:off x="20" y="10"/>
            <a:ext cx="12191980" cy="6857990"/>
          </a:xfrm>
          <a:prstGeom prst="rect">
            <a:avLst/>
          </a:prstGeom>
        </p:spPr>
      </p:pic>
      <p:sp>
        <p:nvSpPr>
          <p:cNvPr id="2" name="Title 1">
            <a:extLst>
              <a:ext uri="{FF2B5EF4-FFF2-40B4-BE49-F238E27FC236}">
                <a16:creationId xmlns:a16="http://schemas.microsoft.com/office/drawing/2014/main" id="{73EFE2F9-8D76-FA4F-B21B-55CDBBEAF0F5}"/>
              </a:ext>
            </a:extLst>
          </p:cNvPr>
          <p:cNvSpPr>
            <a:spLocks noGrp="1"/>
          </p:cNvSpPr>
          <p:nvPr>
            <p:ph type="title"/>
          </p:nvPr>
        </p:nvSpPr>
        <p:spPr>
          <a:xfrm>
            <a:off x="810001" y="1449147"/>
            <a:ext cx="10572000" cy="3732453"/>
          </a:xfrm>
        </p:spPr>
        <p:txBody>
          <a:bodyPr vert="horz" lIns="91440" tIns="45720" rIns="91440" bIns="45720" rtlCol="0" anchor="b">
            <a:normAutofit/>
          </a:bodyPr>
          <a:lstStyle/>
          <a:p>
            <a:r>
              <a:rPr lang="en-US" sz="5400"/>
              <a:t>Thank you!</a:t>
            </a:r>
          </a:p>
        </p:txBody>
      </p:sp>
    </p:spTree>
    <p:extLst>
      <p:ext uri="{BB962C8B-B14F-4D97-AF65-F5344CB8AC3E}">
        <p14:creationId xmlns:p14="http://schemas.microsoft.com/office/powerpoint/2010/main" val="52391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B8F4-4CC0-3545-9C85-EBF67F3C839F}"/>
              </a:ext>
            </a:extLst>
          </p:cNvPr>
          <p:cNvSpPr>
            <a:spLocks noGrp="1"/>
          </p:cNvSpPr>
          <p:nvPr>
            <p:ph type="title"/>
          </p:nvPr>
        </p:nvSpPr>
        <p:spPr>
          <a:xfrm>
            <a:off x="810000" y="447188"/>
            <a:ext cx="10571998" cy="970450"/>
          </a:xfrm>
        </p:spPr>
        <p:txBody>
          <a:bodyPr>
            <a:normAutofit/>
          </a:bodyPr>
          <a:lstStyle/>
          <a:p>
            <a:r>
              <a:rPr lang="en-US" dirty="0"/>
              <a:t>The Project:</a:t>
            </a:r>
          </a:p>
        </p:txBody>
      </p:sp>
      <p:graphicFrame>
        <p:nvGraphicFramePr>
          <p:cNvPr id="15" name="Content Placeholder 2">
            <a:extLst>
              <a:ext uri="{FF2B5EF4-FFF2-40B4-BE49-F238E27FC236}">
                <a16:creationId xmlns:a16="http://schemas.microsoft.com/office/drawing/2014/main" id="{01B58334-3D92-581D-8717-B82AABFC05DE}"/>
              </a:ext>
            </a:extLst>
          </p:cNvPr>
          <p:cNvGraphicFramePr>
            <a:graphicFrameLocks noGrp="1"/>
          </p:cNvGraphicFramePr>
          <p:nvPr>
            <p:ph idx="1"/>
            <p:extLst>
              <p:ext uri="{D42A27DB-BD31-4B8C-83A1-F6EECF244321}">
                <p14:modId xmlns:p14="http://schemas.microsoft.com/office/powerpoint/2010/main" val="2166657159"/>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176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58492-168C-834C-8623-D1C24B23BCF3}"/>
              </a:ext>
            </a:extLst>
          </p:cNvPr>
          <p:cNvSpPr>
            <a:spLocks noGrp="1"/>
          </p:cNvSpPr>
          <p:nvPr>
            <p:ph type="title"/>
          </p:nvPr>
        </p:nvSpPr>
        <p:spPr/>
        <p:txBody>
          <a:bodyPr/>
          <a:lstStyle/>
          <a:p>
            <a:r>
              <a:rPr lang="en-US" dirty="0"/>
              <a:t>What’s 508 compliance?</a:t>
            </a:r>
          </a:p>
        </p:txBody>
      </p:sp>
      <p:sp>
        <p:nvSpPr>
          <p:cNvPr id="3" name="Content Placeholder 2">
            <a:extLst>
              <a:ext uri="{FF2B5EF4-FFF2-40B4-BE49-F238E27FC236}">
                <a16:creationId xmlns:a16="http://schemas.microsoft.com/office/drawing/2014/main" id="{9E5627DA-6D22-B344-ACAB-F8426577973D}"/>
              </a:ext>
            </a:extLst>
          </p:cNvPr>
          <p:cNvSpPr>
            <a:spLocks noGrp="1"/>
          </p:cNvSpPr>
          <p:nvPr>
            <p:ph idx="1"/>
          </p:nvPr>
        </p:nvSpPr>
        <p:spPr/>
        <p:txBody>
          <a:bodyPr>
            <a:normAutofit/>
          </a:bodyPr>
          <a:lstStyle/>
          <a:p>
            <a:r>
              <a:rPr lang="en-US" sz="2400" b="1" dirty="0"/>
              <a:t>“Under Section 508, agencies must give disabled employees and members of the public access to information comparable to the access available to others.”</a:t>
            </a:r>
          </a:p>
        </p:txBody>
      </p:sp>
    </p:spTree>
    <p:extLst>
      <p:ext uri="{BB962C8B-B14F-4D97-AF65-F5344CB8AC3E}">
        <p14:creationId xmlns:p14="http://schemas.microsoft.com/office/powerpoint/2010/main" val="345265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5EC3-5415-1B45-BD40-2F7B6BD3970F}"/>
              </a:ext>
            </a:extLst>
          </p:cNvPr>
          <p:cNvSpPr>
            <a:spLocks noGrp="1"/>
          </p:cNvSpPr>
          <p:nvPr>
            <p:ph type="title"/>
          </p:nvPr>
        </p:nvSpPr>
        <p:spPr/>
        <p:txBody>
          <a:bodyPr/>
          <a:lstStyle/>
          <a:p>
            <a:br>
              <a:rPr lang="en-US" dirty="0"/>
            </a:br>
            <a:r>
              <a:rPr lang="en-US" sz="2400" dirty="0"/>
              <a:t>“The power of the Web is in its universality. Access by everyone regardless of disability is an essential aspect.”</a:t>
            </a:r>
          </a:p>
        </p:txBody>
      </p:sp>
      <p:sp>
        <p:nvSpPr>
          <p:cNvPr id="3" name="Text Placeholder 2">
            <a:extLst>
              <a:ext uri="{FF2B5EF4-FFF2-40B4-BE49-F238E27FC236}">
                <a16:creationId xmlns:a16="http://schemas.microsoft.com/office/drawing/2014/main" id="{D95F73E8-5318-BA4F-8CE2-CA61EA6E3287}"/>
              </a:ext>
            </a:extLst>
          </p:cNvPr>
          <p:cNvSpPr>
            <a:spLocks noGrp="1"/>
          </p:cNvSpPr>
          <p:nvPr>
            <p:ph type="body" idx="1"/>
          </p:nvPr>
        </p:nvSpPr>
        <p:spPr/>
        <p:txBody>
          <a:bodyPr/>
          <a:lstStyle/>
          <a:p>
            <a:r>
              <a:rPr lang="en-US" sz="2400" b="1" dirty="0"/>
              <a:t>- Sir Tim Berners Lee</a:t>
            </a:r>
          </a:p>
        </p:txBody>
      </p:sp>
    </p:spTree>
    <p:extLst>
      <p:ext uri="{BB962C8B-B14F-4D97-AF65-F5344CB8AC3E}">
        <p14:creationId xmlns:p14="http://schemas.microsoft.com/office/powerpoint/2010/main" val="57441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BC4986F-2737-5F4D-9696-93332C93D249}"/>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This website had:</a:t>
            </a:r>
          </a:p>
        </p:txBody>
      </p:sp>
      <p:graphicFrame>
        <p:nvGraphicFramePr>
          <p:cNvPr id="5" name="TextBox 2">
            <a:extLst>
              <a:ext uri="{FF2B5EF4-FFF2-40B4-BE49-F238E27FC236}">
                <a16:creationId xmlns:a16="http://schemas.microsoft.com/office/drawing/2014/main" id="{10B1FABC-C317-1243-DE87-93DA2ECBB87C}"/>
              </a:ext>
            </a:extLst>
          </p:cNvPr>
          <p:cNvGraphicFramePr/>
          <p:nvPr>
            <p:extLst>
              <p:ext uri="{D42A27DB-BD31-4B8C-83A1-F6EECF244321}">
                <p14:modId xmlns:p14="http://schemas.microsoft.com/office/powerpoint/2010/main" val="3966455666"/>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5098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AC0D-9F2F-5341-B9B4-E5E0EB7D7BF3}"/>
              </a:ext>
            </a:extLst>
          </p:cNvPr>
          <p:cNvSpPr>
            <a:spLocks noGrp="1"/>
          </p:cNvSpPr>
          <p:nvPr>
            <p:ph type="title"/>
          </p:nvPr>
        </p:nvSpPr>
        <p:spPr>
          <a:xfrm>
            <a:off x="1132729" y="447188"/>
            <a:ext cx="10571998" cy="970450"/>
          </a:xfrm>
        </p:spPr>
        <p:txBody>
          <a:bodyPr/>
          <a:lstStyle/>
          <a:p>
            <a:r>
              <a:rPr lang="en-US" dirty="0"/>
              <a:t>508 compliance for HTML vs. PDFs</a:t>
            </a:r>
          </a:p>
        </p:txBody>
      </p:sp>
      <p:sp>
        <p:nvSpPr>
          <p:cNvPr id="3" name="Content Placeholder 2">
            <a:extLst>
              <a:ext uri="{FF2B5EF4-FFF2-40B4-BE49-F238E27FC236}">
                <a16:creationId xmlns:a16="http://schemas.microsoft.com/office/drawing/2014/main" id="{2D3BF303-B872-A641-9260-841FA8EC22BF}"/>
              </a:ext>
            </a:extLst>
          </p:cNvPr>
          <p:cNvSpPr>
            <a:spLocks noGrp="1"/>
          </p:cNvSpPr>
          <p:nvPr>
            <p:ph sz="half" idx="1"/>
          </p:nvPr>
        </p:nvSpPr>
        <p:spPr>
          <a:xfrm>
            <a:off x="288360" y="2222287"/>
            <a:ext cx="5185873" cy="3638763"/>
          </a:xfrm>
        </p:spPr>
        <p:txBody>
          <a:bodyPr>
            <a:normAutofit/>
          </a:bodyPr>
          <a:lstStyle/>
          <a:p>
            <a:r>
              <a:rPr lang="en-US" sz="3200" b="1" dirty="0"/>
              <a:t>HTML is</a:t>
            </a:r>
          </a:p>
        </p:txBody>
      </p:sp>
      <p:sp>
        <p:nvSpPr>
          <p:cNvPr id="4" name="Content Placeholder 3">
            <a:extLst>
              <a:ext uri="{FF2B5EF4-FFF2-40B4-BE49-F238E27FC236}">
                <a16:creationId xmlns:a16="http://schemas.microsoft.com/office/drawing/2014/main" id="{E95768C6-4779-1344-9F18-EA48F6E6F9BB}"/>
              </a:ext>
            </a:extLst>
          </p:cNvPr>
          <p:cNvSpPr>
            <a:spLocks noGrp="1"/>
          </p:cNvSpPr>
          <p:nvPr>
            <p:ph sz="half" idx="2"/>
          </p:nvPr>
        </p:nvSpPr>
        <p:spPr>
          <a:xfrm>
            <a:off x="3458818" y="2699367"/>
            <a:ext cx="8647823" cy="3638764"/>
          </a:xfrm>
        </p:spPr>
        <p:txBody>
          <a:bodyPr/>
          <a:lstStyle/>
          <a:p>
            <a:r>
              <a:rPr lang="en-US" sz="2400" dirty="0"/>
              <a:t>The expected 508-compliant format for screen readers</a:t>
            </a:r>
          </a:p>
          <a:p>
            <a:r>
              <a:rPr lang="en-US" sz="2400" dirty="0"/>
              <a:t>Quicker to update than other formats</a:t>
            </a:r>
          </a:p>
          <a:p>
            <a:r>
              <a:rPr lang="en-US" sz="2400" dirty="0"/>
              <a:t>Responsive in desktop, tablet, small tablet, &amp; mobile</a:t>
            </a:r>
          </a:p>
          <a:p>
            <a:r>
              <a:rPr lang="en-US" sz="2400" dirty="0"/>
              <a:t>Better for multimedia than embedding in PDFs or PPTs</a:t>
            </a:r>
          </a:p>
          <a:p>
            <a:endParaRPr lang="en-US" dirty="0"/>
          </a:p>
          <a:p>
            <a:endParaRPr lang="en-US" dirty="0"/>
          </a:p>
          <a:p>
            <a:endParaRPr lang="en-US" dirty="0"/>
          </a:p>
        </p:txBody>
      </p:sp>
    </p:spTree>
    <p:extLst>
      <p:ext uri="{BB962C8B-B14F-4D97-AF65-F5344CB8AC3E}">
        <p14:creationId xmlns:p14="http://schemas.microsoft.com/office/powerpoint/2010/main" val="759786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AC0D-9F2F-5341-B9B4-E5E0EB7D7BF3}"/>
              </a:ext>
            </a:extLst>
          </p:cNvPr>
          <p:cNvSpPr>
            <a:spLocks noGrp="1"/>
          </p:cNvSpPr>
          <p:nvPr>
            <p:ph type="title"/>
          </p:nvPr>
        </p:nvSpPr>
        <p:spPr>
          <a:xfrm>
            <a:off x="1207567" y="447188"/>
            <a:ext cx="10571998" cy="970450"/>
          </a:xfrm>
        </p:spPr>
        <p:txBody>
          <a:bodyPr/>
          <a:lstStyle/>
          <a:p>
            <a:r>
              <a:rPr lang="en-US" dirty="0"/>
              <a:t>508 compliance for HTML vs. PDFs</a:t>
            </a:r>
          </a:p>
        </p:txBody>
      </p:sp>
      <p:sp>
        <p:nvSpPr>
          <p:cNvPr id="3" name="Content Placeholder 2">
            <a:extLst>
              <a:ext uri="{FF2B5EF4-FFF2-40B4-BE49-F238E27FC236}">
                <a16:creationId xmlns:a16="http://schemas.microsoft.com/office/drawing/2014/main" id="{2D3BF303-B872-A641-9260-841FA8EC22BF}"/>
              </a:ext>
            </a:extLst>
          </p:cNvPr>
          <p:cNvSpPr>
            <a:spLocks noGrp="1"/>
          </p:cNvSpPr>
          <p:nvPr>
            <p:ph sz="half" idx="1"/>
          </p:nvPr>
        </p:nvSpPr>
        <p:spPr>
          <a:xfrm>
            <a:off x="17923" y="1908523"/>
            <a:ext cx="3523130" cy="3638763"/>
          </a:xfrm>
        </p:spPr>
        <p:txBody>
          <a:bodyPr>
            <a:normAutofit/>
          </a:bodyPr>
          <a:lstStyle/>
          <a:p>
            <a:pPr marL="0" indent="0" algn="ctr">
              <a:buNone/>
            </a:pPr>
            <a:r>
              <a:rPr lang="en-US" sz="3200" b="1" dirty="0"/>
              <a:t>PDFs are</a:t>
            </a:r>
          </a:p>
        </p:txBody>
      </p:sp>
      <p:sp>
        <p:nvSpPr>
          <p:cNvPr id="4" name="Content Placeholder 3">
            <a:extLst>
              <a:ext uri="{FF2B5EF4-FFF2-40B4-BE49-F238E27FC236}">
                <a16:creationId xmlns:a16="http://schemas.microsoft.com/office/drawing/2014/main" id="{E95768C6-4779-1344-9F18-EA48F6E6F9BB}"/>
              </a:ext>
            </a:extLst>
          </p:cNvPr>
          <p:cNvSpPr>
            <a:spLocks noGrp="1"/>
          </p:cNvSpPr>
          <p:nvPr>
            <p:ph sz="half" idx="2"/>
          </p:nvPr>
        </p:nvSpPr>
        <p:spPr>
          <a:xfrm>
            <a:off x="3935506" y="2222287"/>
            <a:ext cx="8193740" cy="3638764"/>
          </a:xfrm>
        </p:spPr>
        <p:txBody>
          <a:bodyPr/>
          <a:lstStyle/>
          <a:p>
            <a:r>
              <a:rPr lang="en-US" sz="2400" dirty="0"/>
              <a:t>The hardest format for 508 compliance</a:t>
            </a:r>
          </a:p>
          <a:p>
            <a:r>
              <a:rPr lang="en-US" sz="2400" dirty="0"/>
              <a:t>Difficult to update</a:t>
            </a:r>
          </a:p>
          <a:p>
            <a:r>
              <a:rPr lang="en-US" sz="2400" dirty="0"/>
              <a:t>Not easy to make responsive on tablets &amp; phones</a:t>
            </a:r>
          </a:p>
          <a:p>
            <a:r>
              <a:rPr lang="en-US" sz="2400" dirty="0"/>
              <a:t>Not the expected/default format for screen readers</a:t>
            </a:r>
          </a:p>
          <a:p>
            <a:endParaRPr lang="en-US" sz="2400" dirty="0"/>
          </a:p>
          <a:p>
            <a:endParaRPr lang="en-US" dirty="0"/>
          </a:p>
        </p:txBody>
      </p:sp>
    </p:spTree>
    <p:extLst>
      <p:ext uri="{BB962C8B-B14F-4D97-AF65-F5344CB8AC3E}">
        <p14:creationId xmlns:p14="http://schemas.microsoft.com/office/powerpoint/2010/main" val="146894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7">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22" name="Picture 21" descr="World map made from multi-coloured toy blocks">
            <a:extLst>
              <a:ext uri="{FF2B5EF4-FFF2-40B4-BE49-F238E27FC236}">
                <a16:creationId xmlns:a16="http://schemas.microsoft.com/office/drawing/2014/main" id="{43E8D1C7-B637-1A49-651B-E21ED055E481}"/>
              </a:ext>
            </a:extLst>
          </p:cNvPr>
          <p:cNvPicPr>
            <a:picLocks noChangeAspect="1"/>
          </p:cNvPicPr>
          <p:nvPr/>
        </p:nvPicPr>
        <p:blipFill rotWithShape="1">
          <a:blip r:embed="rId3">
            <a:alphaModFix amt="40000"/>
          </a:blip>
          <a:srcRect t="3768" b="9360"/>
          <a:stretch/>
        </p:blipFill>
        <p:spPr>
          <a:xfrm>
            <a:off x="20" y="2920"/>
            <a:ext cx="12191980" cy="6857990"/>
          </a:xfrm>
          <a:prstGeom prst="rect">
            <a:avLst/>
          </a:prstGeom>
        </p:spPr>
      </p:pic>
      <p:sp>
        <p:nvSpPr>
          <p:cNvPr id="2" name="Title 1">
            <a:extLst>
              <a:ext uri="{FF2B5EF4-FFF2-40B4-BE49-F238E27FC236}">
                <a16:creationId xmlns:a16="http://schemas.microsoft.com/office/drawing/2014/main" id="{9417A484-4A8D-874F-B8F8-C0714659E10E}"/>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a:t>What we did</a:t>
            </a:r>
            <a:endParaRPr lang="en-US" dirty="0"/>
          </a:p>
        </p:txBody>
      </p:sp>
      <p:graphicFrame>
        <p:nvGraphicFramePr>
          <p:cNvPr id="30" name="TextBox 2">
            <a:extLst>
              <a:ext uri="{FF2B5EF4-FFF2-40B4-BE49-F238E27FC236}">
                <a16:creationId xmlns:a16="http://schemas.microsoft.com/office/drawing/2014/main" id="{0B34E1C1-6C5E-9E46-FB66-8559553F1CDA}"/>
              </a:ext>
            </a:extLst>
          </p:cNvPr>
          <p:cNvGraphicFramePr/>
          <p:nvPr>
            <p:extLst>
              <p:ext uri="{D42A27DB-BD31-4B8C-83A1-F6EECF244321}">
                <p14:modId xmlns:p14="http://schemas.microsoft.com/office/powerpoint/2010/main" val="585679655"/>
              </p:ext>
            </p:extLst>
          </p:nvPr>
        </p:nvGraphicFramePr>
        <p:xfrm>
          <a:off x="818712" y="2190390"/>
          <a:ext cx="10554574" cy="36365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7089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23224</TotalTime>
  <Words>1133</Words>
  <Application>Microsoft Macintosh PowerPoint</Application>
  <PresentationFormat>Widescreen</PresentationFormat>
  <Paragraphs>153</Paragraphs>
  <Slides>22</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Century Gothic</vt:lpstr>
      <vt:lpstr>Wingdings 2</vt:lpstr>
      <vt:lpstr>Quotable</vt:lpstr>
      <vt:lpstr>Auditing PDFs for 508 at Scale</vt:lpstr>
      <vt:lpstr>Hi! I’m Lauren</vt:lpstr>
      <vt:lpstr>The Project:</vt:lpstr>
      <vt:lpstr>What’s 508 compliance?</vt:lpstr>
      <vt:lpstr> “The power of the Web is in its universality. Access by everyone regardless of disability is an essential aspect.”</vt:lpstr>
      <vt:lpstr>This website had:</vt:lpstr>
      <vt:lpstr>508 compliance for HTML vs. PDFs</vt:lpstr>
      <vt:lpstr>508 compliance for HTML vs. PDFs</vt:lpstr>
      <vt:lpstr>What we did</vt:lpstr>
      <vt:lpstr>We also prioritized participatory design</vt:lpstr>
      <vt:lpstr>How we hosted participatory design</vt:lpstr>
      <vt:lpstr>Results of our participatory design</vt:lpstr>
      <vt:lpstr>How’d we solve the PDF problem?</vt:lpstr>
      <vt:lpstr>Make a PDF repository  Provide optional Word and txt versions per PDF  Add icons denoting PDFs and non-HTML content  Give contact details for someone who can help  </vt:lpstr>
      <vt:lpstr>Words of wisdom</vt:lpstr>
      <vt:lpstr>Words of wisdom</vt:lpstr>
      <vt:lpstr>Principals for accessible PDF design</vt:lpstr>
      <vt:lpstr>Principals for accessible PDF design</vt:lpstr>
      <vt:lpstr>Principals for accessible PDF design</vt:lpstr>
      <vt:lpstr>Principals for accessible PDF design</vt:lpstr>
      <vt:lpstr>Principals for accessible PDF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Auditing PDFs for 508 at Scale</dc:title>
  <dc:creator>Maffeo, Lauren</dc:creator>
  <cp:lastModifiedBy>Maffeo, Lauren</cp:lastModifiedBy>
  <cp:revision>83</cp:revision>
  <dcterms:created xsi:type="dcterms:W3CDTF">2022-04-09T19:58:23Z</dcterms:created>
  <dcterms:modified xsi:type="dcterms:W3CDTF">2022-04-25T23:03:16Z</dcterms:modified>
</cp:coreProperties>
</file>