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25D6-43E5-4DF7-91DB-F042E9D8E6A3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5D8D-D9F6-494F-A87D-0BBB3E550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6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25D6-43E5-4DF7-91DB-F042E9D8E6A3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5D8D-D9F6-494F-A87D-0BBB3E550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4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25D6-43E5-4DF7-91DB-F042E9D8E6A3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5D8D-D9F6-494F-A87D-0BBB3E550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5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25D6-43E5-4DF7-91DB-F042E9D8E6A3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5D8D-D9F6-494F-A87D-0BBB3E550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25D6-43E5-4DF7-91DB-F042E9D8E6A3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5D8D-D9F6-494F-A87D-0BBB3E550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3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25D6-43E5-4DF7-91DB-F042E9D8E6A3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5D8D-D9F6-494F-A87D-0BBB3E550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8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25D6-43E5-4DF7-91DB-F042E9D8E6A3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5D8D-D9F6-494F-A87D-0BBB3E550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8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25D6-43E5-4DF7-91DB-F042E9D8E6A3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5D8D-D9F6-494F-A87D-0BBB3E550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0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25D6-43E5-4DF7-91DB-F042E9D8E6A3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5D8D-D9F6-494F-A87D-0BBB3E550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3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25D6-43E5-4DF7-91DB-F042E9D8E6A3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5D8D-D9F6-494F-A87D-0BBB3E550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3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25D6-43E5-4DF7-91DB-F042E9D8E6A3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5D8D-D9F6-494F-A87D-0BBB3E550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1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225D6-43E5-4DF7-91DB-F042E9D8E6A3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05D8D-D9F6-494F-A87D-0BBB3E550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6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36" y="1088491"/>
            <a:ext cx="4012670" cy="26038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9193" y="72828"/>
            <a:ext cx="8011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When should the LAPD issue more police in the streets?</a:t>
            </a:r>
            <a:endParaRPr lang="en-US" sz="3000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1069" y="1144488"/>
            <a:ext cx="52665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The histogram to the left displays the number of crimes reported by LAPD from 2012 to 2015 based on the time of day that it was reported.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14" y="3692324"/>
            <a:ext cx="5407798" cy="25303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3781" y="3857544"/>
            <a:ext cx="52665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/>
                </a:solidFill>
                <a:latin typeface="Comic Sans MS" panose="030F0702030302020204" pitchFamily="66" charset="0"/>
              </a:rPr>
              <a:t>The histogram displays peak crime reporting at approximately 1:00pm.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accent6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/>
                </a:solidFill>
                <a:latin typeface="Comic Sans MS" panose="030F0702030302020204" pitchFamily="66" charset="0"/>
              </a:rPr>
              <a:t>The histogram also shows an interval of peak crime reporting between 3:00pm and 8:00pm.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3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pltwuser</dc:creator>
  <cp:lastModifiedBy>pltwuser</cp:lastModifiedBy>
  <cp:revision>3</cp:revision>
  <dcterms:created xsi:type="dcterms:W3CDTF">2016-08-03T15:15:58Z</dcterms:created>
  <dcterms:modified xsi:type="dcterms:W3CDTF">2016-08-03T15:52:04Z</dcterms:modified>
</cp:coreProperties>
</file>