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9" r:id="rId14"/>
    <p:sldId id="268" r:id="rId15"/>
    <p:sldId id="271" r:id="rId16"/>
    <p:sldId id="276" r:id="rId17"/>
    <p:sldId id="270" r:id="rId18"/>
    <p:sldId id="277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8659E26A-CD0D-D44D-B57C-9B5F03EB34B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  <p14:sldId id="265"/>
            <p14:sldId id="266"/>
            <p14:sldId id="267"/>
            <p14:sldId id="269"/>
            <p14:sldId id="268"/>
            <p14:sldId id="271"/>
            <p14:sldId id="276"/>
            <p14:sldId id="270"/>
            <p14:sldId id="277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Destaqu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Destaqu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3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0013E6-925E-4028-B415-E0B3FF46736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F26A443-DD44-4008-BEB1-5A2817B82C62}">
      <dgm:prSet/>
      <dgm:spPr/>
      <dgm:t>
        <a:bodyPr/>
        <a:lstStyle/>
        <a:p>
          <a:r>
            <a:rPr lang="pt-PT"/>
            <a:t>To help find the best gift off all, the user must select other filters:</a:t>
          </a:r>
          <a:endParaRPr lang="en-US"/>
        </a:p>
      </dgm:t>
    </dgm:pt>
    <dgm:pt modelId="{4A1FE68F-89E2-486F-9A27-7706DCD9D6EA}" type="parTrans" cxnId="{A368C16A-9F25-4530-821C-B04539A746B2}">
      <dgm:prSet/>
      <dgm:spPr/>
      <dgm:t>
        <a:bodyPr/>
        <a:lstStyle/>
        <a:p>
          <a:endParaRPr lang="en-US"/>
        </a:p>
      </dgm:t>
    </dgm:pt>
    <dgm:pt modelId="{1AD74844-0D49-4698-A512-AB5A7DE9DBCC}" type="sibTrans" cxnId="{A368C16A-9F25-4530-821C-B04539A746B2}">
      <dgm:prSet/>
      <dgm:spPr/>
      <dgm:t>
        <a:bodyPr/>
        <a:lstStyle/>
        <a:p>
          <a:endParaRPr lang="en-US"/>
        </a:p>
      </dgm:t>
    </dgm:pt>
    <dgm:pt modelId="{E23D1004-B3CF-4431-B6B0-D9ACC76C0E09}">
      <dgm:prSet/>
      <dgm:spPr/>
      <dgm:t>
        <a:bodyPr/>
        <a:lstStyle/>
        <a:p>
          <a:r>
            <a:rPr lang="pt-PT"/>
            <a:t>Type of gift he wants to give</a:t>
          </a:r>
          <a:endParaRPr lang="en-US"/>
        </a:p>
      </dgm:t>
    </dgm:pt>
    <dgm:pt modelId="{A92AD5C1-B7A7-4D35-A703-C635C84C5537}" type="parTrans" cxnId="{6C498902-2F48-4E7A-B150-681F33404BCB}">
      <dgm:prSet/>
      <dgm:spPr/>
      <dgm:t>
        <a:bodyPr/>
        <a:lstStyle/>
        <a:p>
          <a:endParaRPr lang="en-US"/>
        </a:p>
      </dgm:t>
    </dgm:pt>
    <dgm:pt modelId="{772A2F35-EAC5-4032-A2A6-B5A011355DA2}" type="sibTrans" cxnId="{6C498902-2F48-4E7A-B150-681F33404BCB}">
      <dgm:prSet/>
      <dgm:spPr/>
      <dgm:t>
        <a:bodyPr/>
        <a:lstStyle/>
        <a:p>
          <a:endParaRPr lang="en-US"/>
        </a:p>
      </dgm:t>
    </dgm:pt>
    <dgm:pt modelId="{9DF9F94D-3630-4CD7-A04E-C36DDEC9A837}">
      <dgm:prSet/>
      <dgm:spPr/>
      <dgm:t>
        <a:bodyPr/>
        <a:lstStyle/>
        <a:p>
          <a:r>
            <a:rPr lang="pt-PT"/>
            <a:t>Event where he gonna give the gift</a:t>
          </a:r>
          <a:endParaRPr lang="en-US"/>
        </a:p>
      </dgm:t>
    </dgm:pt>
    <dgm:pt modelId="{2DCE3A91-937A-433A-89B1-90E4C61B9CBE}" type="parTrans" cxnId="{3B1D2907-4461-472C-81F6-35EAA9C8E4D2}">
      <dgm:prSet/>
      <dgm:spPr/>
      <dgm:t>
        <a:bodyPr/>
        <a:lstStyle/>
        <a:p>
          <a:endParaRPr lang="en-US"/>
        </a:p>
      </dgm:t>
    </dgm:pt>
    <dgm:pt modelId="{572658A6-91C6-4C4A-BDD8-4094031E325B}" type="sibTrans" cxnId="{3B1D2907-4461-472C-81F6-35EAA9C8E4D2}">
      <dgm:prSet/>
      <dgm:spPr/>
      <dgm:t>
        <a:bodyPr/>
        <a:lstStyle/>
        <a:p>
          <a:endParaRPr lang="en-US"/>
        </a:p>
      </dgm:t>
    </dgm:pt>
    <dgm:pt modelId="{41FFDD7A-1B17-4388-9774-645E47363FC1}">
      <dgm:prSet/>
      <dgm:spPr/>
      <dgm:t>
        <a:bodyPr/>
        <a:lstStyle/>
        <a:p>
          <a:r>
            <a:rPr lang="pt-PT" dirty="0" err="1"/>
            <a:t>Personality</a:t>
          </a:r>
          <a:r>
            <a:rPr lang="pt-PT" dirty="0"/>
            <a:t> </a:t>
          </a:r>
          <a:r>
            <a:rPr lang="pt-PT" dirty="0" err="1"/>
            <a:t>traits</a:t>
          </a:r>
          <a:r>
            <a:rPr lang="pt-PT" dirty="0"/>
            <a:t> </a:t>
          </a:r>
          <a:r>
            <a:rPr lang="pt-PT" dirty="0" err="1"/>
            <a:t>of</a:t>
          </a:r>
          <a:r>
            <a:rPr lang="pt-PT" dirty="0"/>
            <a:t> </a:t>
          </a:r>
          <a:r>
            <a:rPr lang="pt-PT" dirty="0" err="1"/>
            <a:t>the</a:t>
          </a:r>
          <a:r>
            <a:rPr lang="pt-PT" dirty="0"/>
            <a:t> </a:t>
          </a:r>
          <a:r>
            <a:rPr lang="pt-PT" dirty="0" err="1"/>
            <a:t>receiveir</a:t>
          </a:r>
          <a:endParaRPr lang="en-US" dirty="0"/>
        </a:p>
      </dgm:t>
    </dgm:pt>
    <dgm:pt modelId="{2F0C3B7D-5D9A-4256-80D7-E4A85A39B0AC}" type="parTrans" cxnId="{8CD6C2C3-4B1A-4708-8E25-9221E7926481}">
      <dgm:prSet/>
      <dgm:spPr/>
      <dgm:t>
        <a:bodyPr/>
        <a:lstStyle/>
        <a:p>
          <a:endParaRPr lang="en-US"/>
        </a:p>
      </dgm:t>
    </dgm:pt>
    <dgm:pt modelId="{A0E5583A-732F-4864-A059-6098ED8CF952}" type="sibTrans" cxnId="{8CD6C2C3-4B1A-4708-8E25-9221E7926481}">
      <dgm:prSet/>
      <dgm:spPr/>
      <dgm:t>
        <a:bodyPr/>
        <a:lstStyle/>
        <a:p>
          <a:endParaRPr lang="en-US"/>
        </a:p>
      </dgm:t>
    </dgm:pt>
    <dgm:pt modelId="{0ECB64DC-84FD-4278-BED7-2EC9B0F3ED3A}">
      <dgm:prSet/>
      <dgm:spPr/>
      <dgm:t>
        <a:bodyPr/>
        <a:lstStyle/>
        <a:p>
          <a:r>
            <a:rPr lang="pt-PT" dirty="0" err="1"/>
            <a:t>Likes</a:t>
          </a:r>
          <a:r>
            <a:rPr lang="pt-PT" dirty="0"/>
            <a:t> </a:t>
          </a:r>
          <a:r>
            <a:rPr lang="pt-PT" dirty="0" err="1"/>
            <a:t>of</a:t>
          </a:r>
          <a:r>
            <a:rPr lang="pt-PT" dirty="0"/>
            <a:t> </a:t>
          </a:r>
          <a:r>
            <a:rPr lang="pt-PT" dirty="0" err="1"/>
            <a:t>the</a:t>
          </a:r>
          <a:r>
            <a:rPr lang="pt-PT" dirty="0"/>
            <a:t> </a:t>
          </a:r>
          <a:r>
            <a:rPr lang="pt-PT" dirty="0" err="1"/>
            <a:t>receiver</a:t>
          </a:r>
          <a:endParaRPr lang="en-US" dirty="0"/>
        </a:p>
      </dgm:t>
    </dgm:pt>
    <dgm:pt modelId="{E0D6F168-5D57-4B11-BDB6-ADDE5BA5AEBA}" type="parTrans" cxnId="{52365099-3674-4268-B676-CA2C213085BE}">
      <dgm:prSet/>
      <dgm:spPr/>
      <dgm:t>
        <a:bodyPr/>
        <a:lstStyle/>
        <a:p>
          <a:endParaRPr lang="en-US"/>
        </a:p>
      </dgm:t>
    </dgm:pt>
    <dgm:pt modelId="{A0296F11-1A29-4554-93EB-FBFDB5E43D6F}" type="sibTrans" cxnId="{52365099-3674-4268-B676-CA2C213085BE}">
      <dgm:prSet/>
      <dgm:spPr/>
      <dgm:t>
        <a:bodyPr/>
        <a:lstStyle/>
        <a:p>
          <a:endParaRPr lang="en-US"/>
        </a:p>
      </dgm:t>
    </dgm:pt>
    <dgm:pt modelId="{6AEA40C6-01A4-8A4B-9666-3F9D9FA41267}" type="pres">
      <dgm:prSet presAssocID="{E20013E6-925E-4028-B415-E0B3FF46736E}" presName="linear" presStyleCnt="0">
        <dgm:presLayoutVars>
          <dgm:animLvl val="lvl"/>
          <dgm:resizeHandles val="exact"/>
        </dgm:presLayoutVars>
      </dgm:prSet>
      <dgm:spPr/>
    </dgm:pt>
    <dgm:pt modelId="{AA523657-E612-AD42-8126-D7F85133A5A6}" type="pres">
      <dgm:prSet presAssocID="{8F26A443-DD44-4008-BEB1-5A2817B82C6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B962316-2A2E-1D44-B8EE-7FB2FD2A5E86}" type="pres">
      <dgm:prSet presAssocID="{1AD74844-0D49-4698-A512-AB5A7DE9DBCC}" presName="spacer" presStyleCnt="0"/>
      <dgm:spPr/>
    </dgm:pt>
    <dgm:pt modelId="{2440FCEF-07BE-7A4F-B6EC-F582C4808874}" type="pres">
      <dgm:prSet presAssocID="{E23D1004-B3CF-4431-B6B0-D9ACC76C0E0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25F6A2A-AE4B-5E48-998C-1212FFB42658}" type="pres">
      <dgm:prSet presAssocID="{772A2F35-EAC5-4032-A2A6-B5A011355DA2}" presName="spacer" presStyleCnt="0"/>
      <dgm:spPr/>
    </dgm:pt>
    <dgm:pt modelId="{30C0F463-05D2-B94B-832E-813E74C4ADB8}" type="pres">
      <dgm:prSet presAssocID="{9DF9F94D-3630-4CD7-A04E-C36DDEC9A83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5606A70-7FC2-8449-B74B-AAEAB9374E6D}" type="pres">
      <dgm:prSet presAssocID="{572658A6-91C6-4C4A-BDD8-4094031E325B}" presName="spacer" presStyleCnt="0"/>
      <dgm:spPr/>
    </dgm:pt>
    <dgm:pt modelId="{EDFC7134-4AA9-0344-92A4-AD8DD6FC46A4}" type="pres">
      <dgm:prSet presAssocID="{41FFDD7A-1B17-4388-9774-645E47363FC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B8D457B-588B-A14F-A2DD-0E1B5B8D963E}" type="pres">
      <dgm:prSet presAssocID="{A0E5583A-732F-4864-A059-6098ED8CF952}" presName="spacer" presStyleCnt="0"/>
      <dgm:spPr/>
    </dgm:pt>
    <dgm:pt modelId="{21199147-995E-3747-8C47-6CB6D38B49F9}" type="pres">
      <dgm:prSet presAssocID="{0ECB64DC-84FD-4278-BED7-2EC9B0F3ED3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C498902-2F48-4E7A-B150-681F33404BCB}" srcId="{E20013E6-925E-4028-B415-E0B3FF46736E}" destId="{E23D1004-B3CF-4431-B6B0-D9ACC76C0E09}" srcOrd="1" destOrd="0" parTransId="{A92AD5C1-B7A7-4D35-A703-C635C84C5537}" sibTransId="{772A2F35-EAC5-4032-A2A6-B5A011355DA2}"/>
    <dgm:cxn modelId="{A1C7C502-63AA-D74F-B3C2-4380BE05BFB9}" type="presOf" srcId="{E20013E6-925E-4028-B415-E0B3FF46736E}" destId="{6AEA40C6-01A4-8A4B-9666-3F9D9FA41267}" srcOrd="0" destOrd="0" presId="urn:microsoft.com/office/officeart/2005/8/layout/vList2"/>
    <dgm:cxn modelId="{3B1D2907-4461-472C-81F6-35EAA9C8E4D2}" srcId="{E20013E6-925E-4028-B415-E0B3FF46736E}" destId="{9DF9F94D-3630-4CD7-A04E-C36DDEC9A837}" srcOrd="2" destOrd="0" parTransId="{2DCE3A91-937A-433A-89B1-90E4C61B9CBE}" sibTransId="{572658A6-91C6-4C4A-BDD8-4094031E325B}"/>
    <dgm:cxn modelId="{2702B314-2CD5-2246-BEAC-90C818E45F21}" type="presOf" srcId="{9DF9F94D-3630-4CD7-A04E-C36DDEC9A837}" destId="{30C0F463-05D2-B94B-832E-813E74C4ADB8}" srcOrd="0" destOrd="0" presId="urn:microsoft.com/office/officeart/2005/8/layout/vList2"/>
    <dgm:cxn modelId="{454DEF26-D304-8342-9867-E3AB0DF2B9CB}" type="presOf" srcId="{8F26A443-DD44-4008-BEB1-5A2817B82C62}" destId="{AA523657-E612-AD42-8126-D7F85133A5A6}" srcOrd="0" destOrd="0" presId="urn:microsoft.com/office/officeart/2005/8/layout/vList2"/>
    <dgm:cxn modelId="{87DFB84A-1F88-AA49-A9D3-25AB49F39BB9}" type="presOf" srcId="{E23D1004-B3CF-4431-B6B0-D9ACC76C0E09}" destId="{2440FCEF-07BE-7A4F-B6EC-F582C4808874}" srcOrd="0" destOrd="0" presId="urn:microsoft.com/office/officeart/2005/8/layout/vList2"/>
    <dgm:cxn modelId="{A368C16A-9F25-4530-821C-B04539A746B2}" srcId="{E20013E6-925E-4028-B415-E0B3FF46736E}" destId="{8F26A443-DD44-4008-BEB1-5A2817B82C62}" srcOrd="0" destOrd="0" parTransId="{4A1FE68F-89E2-486F-9A27-7706DCD9D6EA}" sibTransId="{1AD74844-0D49-4698-A512-AB5A7DE9DBCC}"/>
    <dgm:cxn modelId="{52365099-3674-4268-B676-CA2C213085BE}" srcId="{E20013E6-925E-4028-B415-E0B3FF46736E}" destId="{0ECB64DC-84FD-4278-BED7-2EC9B0F3ED3A}" srcOrd="4" destOrd="0" parTransId="{E0D6F168-5D57-4B11-BDB6-ADDE5BA5AEBA}" sibTransId="{A0296F11-1A29-4554-93EB-FBFDB5E43D6F}"/>
    <dgm:cxn modelId="{E0A72B9A-7306-9C41-9D9D-3D97149EB315}" type="presOf" srcId="{0ECB64DC-84FD-4278-BED7-2EC9B0F3ED3A}" destId="{21199147-995E-3747-8C47-6CB6D38B49F9}" srcOrd="0" destOrd="0" presId="urn:microsoft.com/office/officeart/2005/8/layout/vList2"/>
    <dgm:cxn modelId="{4303F09C-C987-0044-BB7E-B89126F8D0FF}" type="presOf" srcId="{41FFDD7A-1B17-4388-9774-645E47363FC1}" destId="{EDFC7134-4AA9-0344-92A4-AD8DD6FC46A4}" srcOrd="0" destOrd="0" presId="urn:microsoft.com/office/officeart/2005/8/layout/vList2"/>
    <dgm:cxn modelId="{8CD6C2C3-4B1A-4708-8E25-9221E7926481}" srcId="{E20013E6-925E-4028-B415-E0B3FF46736E}" destId="{41FFDD7A-1B17-4388-9774-645E47363FC1}" srcOrd="3" destOrd="0" parTransId="{2F0C3B7D-5D9A-4256-80D7-E4A85A39B0AC}" sibTransId="{A0E5583A-732F-4864-A059-6098ED8CF952}"/>
    <dgm:cxn modelId="{7119E52B-4F36-7C44-9DFD-AEFEF50EB37F}" type="presParOf" srcId="{6AEA40C6-01A4-8A4B-9666-3F9D9FA41267}" destId="{AA523657-E612-AD42-8126-D7F85133A5A6}" srcOrd="0" destOrd="0" presId="urn:microsoft.com/office/officeart/2005/8/layout/vList2"/>
    <dgm:cxn modelId="{AF7E5DA4-5302-E34A-8537-6F6FFB3FFF00}" type="presParOf" srcId="{6AEA40C6-01A4-8A4B-9666-3F9D9FA41267}" destId="{DB962316-2A2E-1D44-B8EE-7FB2FD2A5E86}" srcOrd="1" destOrd="0" presId="urn:microsoft.com/office/officeart/2005/8/layout/vList2"/>
    <dgm:cxn modelId="{1CA4CA66-4EBA-9B4E-A862-1CCF924C3F1C}" type="presParOf" srcId="{6AEA40C6-01A4-8A4B-9666-3F9D9FA41267}" destId="{2440FCEF-07BE-7A4F-B6EC-F582C4808874}" srcOrd="2" destOrd="0" presId="urn:microsoft.com/office/officeart/2005/8/layout/vList2"/>
    <dgm:cxn modelId="{E553E8E5-C7D8-2448-8D83-61B66DCD4D57}" type="presParOf" srcId="{6AEA40C6-01A4-8A4B-9666-3F9D9FA41267}" destId="{725F6A2A-AE4B-5E48-998C-1212FFB42658}" srcOrd="3" destOrd="0" presId="urn:microsoft.com/office/officeart/2005/8/layout/vList2"/>
    <dgm:cxn modelId="{77532907-301D-CB47-A092-B890A3A25817}" type="presParOf" srcId="{6AEA40C6-01A4-8A4B-9666-3F9D9FA41267}" destId="{30C0F463-05D2-B94B-832E-813E74C4ADB8}" srcOrd="4" destOrd="0" presId="urn:microsoft.com/office/officeart/2005/8/layout/vList2"/>
    <dgm:cxn modelId="{08E958D9-8878-004D-81EE-385A50543A83}" type="presParOf" srcId="{6AEA40C6-01A4-8A4B-9666-3F9D9FA41267}" destId="{E5606A70-7FC2-8449-B74B-AAEAB9374E6D}" srcOrd="5" destOrd="0" presId="urn:microsoft.com/office/officeart/2005/8/layout/vList2"/>
    <dgm:cxn modelId="{C16AF83E-FF89-2242-BE31-8DABBC6ED93C}" type="presParOf" srcId="{6AEA40C6-01A4-8A4B-9666-3F9D9FA41267}" destId="{EDFC7134-4AA9-0344-92A4-AD8DD6FC46A4}" srcOrd="6" destOrd="0" presId="urn:microsoft.com/office/officeart/2005/8/layout/vList2"/>
    <dgm:cxn modelId="{636364D9-6960-6543-8E94-FE4DA62A93B5}" type="presParOf" srcId="{6AEA40C6-01A4-8A4B-9666-3F9D9FA41267}" destId="{5B8D457B-588B-A14F-A2DD-0E1B5B8D963E}" srcOrd="7" destOrd="0" presId="urn:microsoft.com/office/officeart/2005/8/layout/vList2"/>
    <dgm:cxn modelId="{3F689734-97D2-0346-BC68-14F0EF08CBC8}" type="presParOf" srcId="{6AEA40C6-01A4-8A4B-9666-3F9D9FA41267}" destId="{21199147-995E-3747-8C47-6CB6D38B49F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0CF470-58C2-48F2-955B-1AEC3AA8F8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6B13843-AB60-4B43-8820-2824BD007482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 err="1"/>
            <a:t>Create</a:t>
          </a:r>
          <a:r>
            <a:rPr lang="pt-PT" dirty="0"/>
            <a:t> a Blog </a:t>
          </a:r>
          <a:r>
            <a:rPr lang="pt-PT" dirty="0" err="1"/>
            <a:t>and</a:t>
          </a:r>
          <a:r>
            <a:rPr lang="pt-PT" dirty="0"/>
            <a:t> </a:t>
          </a:r>
          <a:r>
            <a:rPr lang="pt-PT" dirty="0" err="1"/>
            <a:t>get</a:t>
          </a:r>
          <a:r>
            <a:rPr lang="pt-PT" dirty="0"/>
            <a:t> </a:t>
          </a:r>
          <a:r>
            <a:rPr lang="pt-PT" dirty="0" err="1"/>
            <a:t>people</a:t>
          </a:r>
          <a:r>
            <a:rPr lang="pt-PT" dirty="0"/>
            <a:t> to </a:t>
          </a:r>
          <a:r>
            <a:rPr lang="pt-PT" dirty="0" err="1"/>
            <a:t>talk</a:t>
          </a:r>
          <a:r>
            <a:rPr lang="pt-PT" dirty="0"/>
            <a:t> </a:t>
          </a:r>
          <a:r>
            <a:rPr lang="pt-PT" dirty="0" err="1"/>
            <a:t>about</a:t>
          </a:r>
          <a:r>
            <a:rPr lang="pt-PT" dirty="0"/>
            <a:t> </a:t>
          </a:r>
          <a:r>
            <a:rPr lang="pt-PT" dirty="0" err="1"/>
            <a:t>our</a:t>
          </a:r>
          <a:r>
            <a:rPr lang="pt-PT" dirty="0"/>
            <a:t> website </a:t>
          </a:r>
          <a:r>
            <a:rPr lang="pt-PT" dirty="0" err="1"/>
            <a:t>and</a:t>
          </a:r>
          <a:r>
            <a:rPr lang="pt-PT" dirty="0"/>
            <a:t> </a:t>
          </a:r>
          <a:r>
            <a:rPr lang="pt-PT" dirty="0" err="1"/>
            <a:t>promote</a:t>
          </a:r>
          <a:r>
            <a:rPr lang="pt-PT" dirty="0"/>
            <a:t> </a:t>
          </a:r>
          <a:r>
            <a:rPr lang="pt-PT" dirty="0" err="1"/>
            <a:t>it</a:t>
          </a:r>
          <a:r>
            <a:rPr lang="pt-PT" dirty="0"/>
            <a:t>.</a:t>
          </a:r>
          <a:endParaRPr lang="en-US" dirty="0"/>
        </a:p>
      </dgm:t>
    </dgm:pt>
    <dgm:pt modelId="{277EC24F-2606-4BE3-82F4-D5039447AC23}" type="parTrans" cxnId="{69ABA048-29D2-405B-A5F7-E69248803087}">
      <dgm:prSet/>
      <dgm:spPr/>
      <dgm:t>
        <a:bodyPr/>
        <a:lstStyle/>
        <a:p>
          <a:endParaRPr lang="en-US"/>
        </a:p>
      </dgm:t>
    </dgm:pt>
    <dgm:pt modelId="{53534980-2906-40A8-96DB-AFC6E9AFEB7B}" type="sibTrans" cxnId="{69ABA048-29D2-405B-A5F7-E69248803087}">
      <dgm:prSet/>
      <dgm:spPr/>
      <dgm:t>
        <a:bodyPr/>
        <a:lstStyle/>
        <a:p>
          <a:endParaRPr lang="en-US"/>
        </a:p>
      </dgm:t>
    </dgm:pt>
    <dgm:pt modelId="{281DA271-6071-4826-B53F-5C097588922E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Get sponsors from AliExpress, Gearbest and other online stores</a:t>
          </a:r>
          <a:endParaRPr lang="en-US"/>
        </a:p>
      </dgm:t>
    </dgm:pt>
    <dgm:pt modelId="{CF01FA00-6E29-4318-B894-868B96BF6C65}" type="parTrans" cxnId="{A793E87A-6FB8-4F3A-9583-38BA2C633357}">
      <dgm:prSet/>
      <dgm:spPr/>
      <dgm:t>
        <a:bodyPr/>
        <a:lstStyle/>
        <a:p>
          <a:endParaRPr lang="en-US"/>
        </a:p>
      </dgm:t>
    </dgm:pt>
    <dgm:pt modelId="{5B5CBF7B-3F75-4681-8F2F-DC74CDB5EDEE}" type="sibTrans" cxnId="{A793E87A-6FB8-4F3A-9583-38BA2C633357}">
      <dgm:prSet/>
      <dgm:spPr/>
      <dgm:t>
        <a:bodyPr/>
        <a:lstStyle/>
        <a:p>
          <a:endParaRPr lang="en-US"/>
        </a:p>
      </dgm:t>
    </dgm:pt>
    <dgm:pt modelId="{E2EC289A-7523-6943-8F6F-DF79ABADA4FC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Create an APP(android and IOS) with premium version withou ads (0.99€)</a:t>
          </a:r>
        </a:p>
      </dgm:t>
    </dgm:pt>
    <dgm:pt modelId="{43B2F0FC-24E5-BE4A-9606-719A7FEA9C81}" type="parTrans" cxnId="{5168AFE1-6F86-084C-93B3-B79DC080EE63}">
      <dgm:prSet/>
      <dgm:spPr/>
      <dgm:t>
        <a:bodyPr/>
        <a:lstStyle/>
        <a:p>
          <a:endParaRPr lang="pt-PT"/>
        </a:p>
      </dgm:t>
    </dgm:pt>
    <dgm:pt modelId="{03DE18B8-44D9-724C-9884-F8B04E946834}" type="sibTrans" cxnId="{5168AFE1-6F86-084C-93B3-B79DC080EE63}">
      <dgm:prSet/>
      <dgm:spPr/>
      <dgm:t>
        <a:bodyPr/>
        <a:lstStyle/>
        <a:p>
          <a:endParaRPr lang="pt-PT"/>
        </a:p>
      </dgm:t>
    </dgm:pt>
    <dgm:pt modelId="{27D2370F-09D7-4B76-9B0A-C2DAF0D127BD}" type="pres">
      <dgm:prSet presAssocID="{3E0CF470-58C2-48F2-955B-1AEC3AA8F8BD}" presName="root" presStyleCnt="0">
        <dgm:presLayoutVars>
          <dgm:dir/>
          <dgm:resizeHandles val="exact"/>
        </dgm:presLayoutVars>
      </dgm:prSet>
      <dgm:spPr/>
    </dgm:pt>
    <dgm:pt modelId="{F2F0FCD9-6289-42DA-AB64-84B85F652FE5}" type="pres">
      <dgm:prSet presAssocID="{16B13843-AB60-4B43-8820-2824BD007482}" presName="compNode" presStyleCnt="0"/>
      <dgm:spPr/>
    </dgm:pt>
    <dgm:pt modelId="{7CD45169-E6CA-4078-A13C-6C95FF69555E}" type="pres">
      <dgm:prSet presAssocID="{16B13843-AB60-4B43-8820-2824BD007482}" presName="bgRect" presStyleLbl="bgShp" presStyleIdx="0" presStyleCnt="3"/>
      <dgm:spPr/>
    </dgm:pt>
    <dgm:pt modelId="{C37700E0-4759-4E95-B3D0-36211CBC65FB}" type="pres">
      <dgm:prSet presAssocID="{16B13843-AB60-4B43-8820-2824BD0074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E904C5A5-2D73-44FB-AAF3-E768A339FB8B}" type="pres">
      <dgm:prSet presAssocID="{16B13843-AB60-4B43-8820-2824BD007482}" presName="spaceRect" presStyleCnt="0"/>
      <dgm:spPr/>
    </dgm:pt>
    <dgm:pt modelId="{934CB1DE-F1DF-49A4-AD32-F4AA2948D708}" type="pres">
      <dgm:prSet presAssocID="{16B13843-AB60-4B43-8820-2824BD007482}" presName="parTx" presStyleLbl="revTx" presStyleIdx="0" presStyleCnt="3">
        <dgm:presLayoutVars>
          <dgm:chMax val="0"/>
          <dgm:chPref val="0"/>
        </dgm:presLayoutVars>
      </dgm:prSet>
      <dgm:spPr/>
    </dgm:pt>
    <dgm:pt modelId="{23BB962D-AF90-4F48-8A04-268556CDBD5C}" type="pres">
      <dgm:prSet presAssocID="{53534980-2906-40A8-96DB-AFC6E9AFEB7B}" presName="sibTrans" presStyleCnt="0"/>
      <dgm:spPr/>
    </dgm:pt>
    <dgm:pt modelId="{3B3E8BA9-D213-44B5-BC4C-63A3EFF487A6}" type="pres">
      <dgm:prSet presAssocID="{281DA271-6071-4826-B53F-5C097588922E}" presName="compNode" presStyleCnt="0"/>
      <dgm:spPr/>
    </dgm:pt>
    <dgm:pt modelId="{386D3706-F44B-4EBD-96A5-9DCB22096D12}" type="pres">
      <dgm:prSet presAssocID="{281DA271-6071-4826-B53F-5C097588922E}" presName="bgRect" presStyleLbl="bgShp" presStyleIdx="1" presStyleCnt="3"/>
      <dgm:spPr/>
    </dgm:pt>
    <dgm:pt modelId="{6EFE06EA-47DA-4BDB-9881-E68B4D7C074C}" type="pres">
      <dgm:prSet presAssocID="{281DA271-6071-4826-B53F-5C097588922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A6C8CF10-8D61-46A3-BB4F-E195A0DA0841}" type="pres">
      <dgm:prSet presAssocID="{281DA271-6071-4826-B53F-5C097588922E}" presName="spaceRect" presStyleCnt="0"/>
      <dgm:spPr/>
    </dgm:pt>
    <dgm:pt modelId="{4B526308-A09F-41E8-BA34-1CD21C5902FC}" type="pres">
      <dgm:prSet presAssocID="{281DA271-6071-4826-B53F-5C097588922E}" presName="parTx" presStyleLbl="revTx" presStyleIdx="1" presStyleCnt="3">
        <dgm:presLayoutVars>
          <dgm:chMax val="0"/>
          <dgm:chPref val="0"/>
        </dgm:presLayoutVars>
      </dgm:prSet>
      <dgm:spPr/>
    </dgm:pt>
    <dgm:pt modelId="{8F80CE12-52AB-4924-8FBD-F349C090EE92}" type="pres">
      <dgm:prSet presAssocID="{5B5CBF7B-3F75-4681-8F2F-DC74CDB5EDEE}" presName="sibTrans" presStyleCnt="0"/>
      <dgm:spPr/>
    </dgm:pt>
    <dgm:pt modelId="{2BAEE4A2-D8E2-4A5C-951B-BDE20E85D2FB}" type="pres">
      <dgm:prSet presAssocID="{E2EC289A-7523-6943-8F6F-DF79ABADA4FC}" presName="compNode" presStyleCnt="0"/>
      <dgm:spPr/>
    </dgm:pt>
    <dgm:pt modelId="{5264CFC7-AD03-4EBD-8103-824F06C73214}" type="pres">
      <dgm:prSet presAssocID="{E2EC289A-7523-6943-8F6F-DF79ABADA4FC}" presName="bgRect" presStyleLbl="bgShp" presStyleIdx="2" presStyleCnt="3"/>
      <dgm:spPr/>
    </dgm:pt>
    <dgm:pt modelId="{2A27F08A-2C52-4B79-9B17-D3A52BBF674F}" type="pres">
      <dgm:prSet presAssocID="{E2EC289A-7523-6943-8F6F-DF79ABADA4F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FF5011E-EE93-4676-B274-EFADAD0B1A48}" type="pres">
      <dgm:prSet presAssocID="{E2EC289A-7523-6943-8F6F-DF79ABADA4FC}" presName="spaceRect" presStyleCnt="0"/>
      <dgm:spPr/>
    </dgm:pt>
    <dgm:pt modelId="{8D57487D-DC52-4E68-8776-DC19762B0FE2}" type="pres">
      <dgm:prSet presAssocID="{E2EC289A-7523-6943-8F6F-DF79ABADA4F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801A906-B8C4-F945-8699-65ED474A6485}" type="presOf" srcId="{3E0CF470-58C2-48F2-955B-1AEC3AA8F8BD}" destId="{27D2370F-09D7-4B76-9B0A-C2DAF0D127BD}" srcOrd="0" destOrd="0" presId="urn:microsoft.com/office/officeart/2018/2/layout/IconVerticalSolidList"/>
    <dgm:cxn modelId="{2570EB3B-ED3D-EF49-95B3-F2B605966085}" type="presOf" srcId="{281DA271-6071-4826-B53F-5C097588922E}" destId="{4B526308-A09F-41E8-BA34-1CD21C5902FC}" srcOrd="0" destOrd="0" presId="urn:microsoft.com/office/officeart/2018/2/layout/IconVerticalSolidList"/>
    <dgm:cxn modelId="{69ABA048-29D2-405B-A5F7-E69248803087}" srcId="{3E0CF470-58C2-48F2-955B-1AEC3AA8F8BD}" destId="{16B13843-AB60-4B43-8820-2824BD007482}" srcOrd="0" destOrd="0" parTransId="{277EC24F-2606-4BE3-82F4-D5039447AC23}" sibTransId="{53534980-2906-40A8-96DB-AFC6E9AFEB7B}"/>
    <dgm:cxn modelId="{A793E87A-6FB8-4F3A-9583-38BA2C633357}" srcId="{3E0CF470-58C2-48F2-955B-1AEC3AA8F8BD}" destId="{281DA271-6071-4826-B53F-5C097588922E}" srcOrd="1" destOrd="0" parTransId="{CF01FA00-6E29-4318-B894-868B96BF6C65}" sibTransId="{5B5CBF7B-3F75-4681-8F2F-DC74CDB5EDEE}"/>
    <dgm:cxn modelId="{03975089-36AF-E44C-B913-004A6C40317B}" type="presOf" srcId="{E2EC289A-7523-6943-8F6F-DF79ABADA4FC}" destId="{8D57487D-DC52-4E68-8776-DC19762B0FE2}" srcOrd="0" destOrd="0" presId="urn:microsoft.com/office/officeart/2018/2/layout/IconVerticalSolidList"/>
    <dgm:cxn modelId="{B962E5B2-CC99-5540-BF4E-463BD6198811}" type="presOf" srcId="{16B13843-AB60-4B43-8820-2824BD007482}" destId="{934CB1DE-F1DF-49A4-AD32-F4AA2948D708}" srcOrd="0" destOrd="0" presId="urn:microsoft.com/office/officeart/2018/2/layout/IconVerticalSolidList"/>
    <dgm:cxn modelId="{5168AFE1-6F86-084C-93B3-B79DC080EE63}" srcId="{3E0CF470-58C2-48F2-955B-1AEC3AA8F8BD}" destId="{E2EC289A-7523-6943-8F6F-DF79ABADA4FC}" srcOrd="2" destOrd="0" parTransId="{43B2F0FC-24E5-BE4A-9606-719A7FEA9C81}" sibTransId="{03DE18B8-44D9-724C-9884-F8B04E946834}"/>
    <dgm:cxn modelId="{F10214F2-B959-1D47-B7F4-F2B825842BBC}" type="presParOf" srcId="{27D2370F-09D7-4B76-9B0A-C2DAF0D127BD}" destId="{F2F0FCD9-6289-42DA-AB64-84B85F652FE5}" srcOrd="0" destOrd="0" presId="urn:microsoft.com/office/officeart/2018/2/layout/IconVerticalSolidList"/>
    <dgm:cxn modelId="{BC9995AF-17EE-664F-996D-E2AC00ECA377}" type="presParOf" srcId="{F2F0FCD9-6289-42DA-AB64-84B85F652FE5}" destId="{7CD45169-E6CA-4078-A13C-6C95FF69555E}" srcOrd="0" destOrd="0" presId="urn:microsoft.com/office/officeart/2018/2/layout/IconVerticalSolidList"/>
    <dgm:cxn modelId="{0BCF0D38-5D8D-BD4C-98BA-00890F5388B6}" type="presParOf" srcId="{F2F0FCD9-6289-42DA-AB64-84B85F652FE5}" destId="{C37700E0-4759-4E95-B3D0-36211CBC65FB}" srcOrd="1" destOrd="0" presId="urn:microsoft.com/office/officeart/2018/2/layout/IconVerticalSolidList"/>
    <dgm:cxn modelId="{9AB569B8-D157-AF4C-A452-2E8BE325D919}" type="presParOf" srcId="{F2F0FCD9-6289-42DA-AB64-84B85F652FE5}" destId="{E904C5A5-2D73-44FB-AAF3-E768A339FB8B}" srcOrd="2" destOrd="0" presId="urn:microsoft.com/office/officeart/2018/2/layout/IconVerticalSolidList"/>
    <dgm:cxn modelId="{027E9F5B-F5AC-824C-BC48-2E5BA5967E05}" type="presParOf" srcId="{F2F0FCD9-6289-42DA-AB64-84B85F652FE5}" destId="{934CB1DE-F1DF-49A4-AD32-F4AA2948D708}" srcOrd="3" destOrd="0" presId="urn:microsoft.com/office/officeart/2018/2/layout/IconVerticalSolidList"/>
    <dgm:cxn modelId="{A6BCF24D-8820-DF41-A985-955152A3E3C7}" type="presParOf" srcId="{27D2370F-09D7-4B76-9B0A-C2DAF0D127BD}" destId="{23BB962D-AF90-4F48-8A04-268556CDBD5C}" srcOrd="1" destOrd="0" presId="urn:microsoft.com/office/officeart/2018/2/layout/IconVerticalSolidList"/>
    <dgm:cxn modelId="{F052FF90-592A-DE42-8A8E-E8F8BF9641ED}" type="presParOf" srcId="{27D2370F-09D7-4B76-9B0A-C2DAF0D127BD}" destId="{3B3E8BA9-D213-44B5-BC4C-63A3EFF487A6}" srcOrd="2" destOrd="0" presId="urn:microsoft.com/office/officeart/2018/2/layout/IconVerticalSolidList"/>
    <dgm:cxn modelId="{9D4DAFEE-DA2C-6546-B89E-71F3581C0F61}" type="presParOf" srcId="{3B3E8BA9-D213-44B5-BC4C-63A3EFF487A6}" destId="{386D3706-F44B-4EBD-96A5-9DCB22096D12}" srcOrd="0" destOrd="0" presId="urn:microsoft.com/office/officeart/2018/2/layout/IconVerticalSolidList"/>
    <dgm:cxn modelId="{9DA20C89-7E52-A447-AC31-8176E48DE707}" type="presParOf" srcId="{3B3E8BA9-D213-44B5-BC4C-63A3EFF487A6}" destId="{6EFE06EA-47DA-4BDB-9881-E68B4D7C074C}" srcOrd="1" destOrd="0" presId="urn:microsoft.com/office/officeart/2018/2/layout/IconVerticalSolidList"/>
    <dgm:cxn modelId="{2074D453-695C-D34C-9304-B4C53B13FB34}" type="presParOf" srcId="{3B3E8BA9-D213-44B5-BC4C-63A3EFF487A6}" destId="{A6C8CF10-8D61-46A3-BB4F-E195A0DA0841}" srcOrd="2" destOrd="0" presId="urn:microsoft.com/office/officeart/2018/2/layout/IconVerticalSolidList"/>
    <dgm:cxn modelId="{8C5925E0-53EC-964E-B5BB-0AAA6E7A69ED}" type="presParOf" srcId="{3B3E8BA9-D213-44B5-BC4C-63A3EFF487A6}" destId="{4B526308-A09F-41E8-BA34-1CD21C5902FC}" srcOrd="3" destOrd="0" presId="urn:microsoft.com/office/officeart/2018/2/layout/IconVerticalSolidList"/>
    <dgm:cxn modelId="{401A0C65-B76F-F94F-A131-3DACD2F6CCA3}" type="presParOf" srcId="{27D2370F-09D7-4B76-9B0A-C2DAF0D127BD}" destId="{8F80CE12-52AB-4924-8FBD-F349C090EE92}" srcOrd="3" destOrd="0" presId="urn:microsoft.com/office/officeart/2018/2/layout/IconVerticalSolidList"/>
    <dgm:cxn modelId="{7D073EB0-61E8-104A-AD01-1C7FAF5DF1FF}" type="presParOf" srcId="{27D2370F-09D7-4B76-9B0A-C2DAF0D127BD}" destId="{2BAEE4A2-D8E2-4A5C-951B-BDE20E85D2FB}" srcOrd="4" destOrd="0" presId="urn:microsoft.com/office/officeart/2018/2/layout/IconVerticalSolidList"/>
    <dgm:cxn modelId="{E5AC1D47-2B92-0248-8829-B18BFB24DC13}" type="presParOf" srcId="{2BAEE4A2-D8E2-4A5C-951B-BDE20E85D2FB}" destId="{5264CFC7-AD03-4EBD-8103-824F06C73214}" srcOrd="0" destOrd="0" presId="urn:microsoft.com/office/officeart/2018/2/layout/IconVerticalSolidList"/>
    <dgm:cxn modelId="{4A382163-26AA-AA42-9B56-BEEC07F42088}" type="presParOf" srcId="{2BAEE4A2-D8E2-4A5C-951B-BDE20E85D2FB}" destId="{2A27F08A-2C52-4B79-9B17-D3A52BBF674F}" srcOrd="1" destOrd="0" presId="urn:microsoft.com/office/officeart/2018/2/layout/IconVerticalSolidList"/>
    <dgm:cxn modelId="{7ABDCE1D-E400-E548-A579-76A86FA87027}" type="presParOf" srcId="{2BAEE4A2-D8E2-4A5C-951B-BDE20E85D2FB}" destId="{EFF5011E-EE93-4676-B274-EFADAD0B1A48}" srcOrd="2" destOrd="0" presId="urn:microsoft.com/office/officeart/2018/2/layout/IconVerticalSolidList"/>
    <dgm:cxn modelId="{606DB275-4567-1149-BA42-A18FE3B47E43}" type="presParOf" srcId="{2BAEE4A2-D8E2-4A5C-951B-BDE20E85D2FB}" destId="{8D57487D-DC52-4E68-8776-DC19762B0F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23657-E612-AD42-8126-D7F85133A5A6}">
      <dsp:nvSpPr>
        <dsp:cNvPr id="0" name=""/>
        <dsp:cNvSpPr/>
      </dsp:nvSpPr>
      <dsp:spPr>
        <a:xfrm>
          <a:off x="0" y="60451"/>
          <a:ext cx="5741533" cy="954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/>
            <a:t>To help find the best gift off all, the user must select other filters:</a:t>
          </a:r>
          <a:endParaRPr lang="en-US" sz="2400" kern="1200"/>
        </a:p>
      </dsp:txBody>
      <dsp:txXfrm>
        <a:off x="46606" y="107057"/>
        <a:ext cx="5648321" cy="861507"/>
      </dsp:txXfrm>
    </dsp:sp>
    <dsp:sp modelId="{2440FCEF-07BE-7A4F-B6EC-F582C4808874}">
      <dsp:nvSpPr>
        <dsp:cNvPr id="0" name=""/>
        <dsp:cNvSpPr/>
      </dsp:nvSpPr>
      <dsp:spPr>
        <a:xfrm>
          <a:off x="0" y="1084291"/>
          <a:ext cx="5741533" cy="954719"/>
        </a:xfrm>
        <a:prstGeom prst="roundRect">
          <a:avLst/>
        </a:prstGeom>
        <a:solidFill>
          <a:schemeClr val="accent2">
            <a:hueOff val="-777537"/>
            <a:satOff val="-4113"/>
            <a:lumOff val="-156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/>
            <a:t>Type of gift he wants to give</a:t>
          </a:r>
          <a:endParaRPr lang="en-US" sz="2400" kern="1200"/>
        </a:p>
      </dsp:txBody>
      <dsp:txXfrm>
        <a:off x="46606" y="1130897"/>
        <a:ext cx="5648321" cy="861507"/>
      </dsp:txXfrm>
    </dsp:sp>
    <dsp:sp modelId="{30C0F463-05D2-B94B-832E-813E74C4ADB8}">
      <dsp:nvSpPr>
        <dsp:cNvPr id="0" name=""/>
        <dsp:cNvSpPr/>
      </dsp:nvSpPr>
      <dsp:spPr>
        <a:xfrm>
          <a:off x="0" y="2108131"/>
          <a:ext cx="5741533" cy="954719"/>
        </a:xfrm>
        <a:prstGeom prst="roundRect">
          <a:avLst/>
        </a:prstGeom>
        <a:solidFill>
          <a:schemeClr val="accent2">
            <a:hueOff val="-1555074"/>
            <a:satOff val="-8227"/>
            <a:lumOff val="-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/>
            <a:t>Event where he gonna give the gift</a:t>
          </a:r>
          <a:endParaRPr lang="en-US" sz="2400" kern="1200"/>
        </a:p>
      </dsp:txBody>
      <dsp:txXfrm>
        <a:off x="46606" y="2154737"/>
        <a:ext cx="5648321" cy="861507"/>
      </dsp:txXfrm>
    </dsp:sp>
    <dsp:sp modelId="{EDFC7134-4AA9-0344-92A4-AD8DD6FC46A4}">
      <dsp:nvSpPr>
        <dsp:cNvPr id="0" name=""/>
        <dsp:cNvSpPr/>
      </dsp:nvSpPr>
      <dsp:spPr>
        <a:xfrm>
          <a:off x="0" y="3131971"/>
          <a:ext cx="5741533" cy="954719"/>
        </a:xfrm>
        <a:prstGeom prst="roundRect">
          <a:avLst/>
        </a:prstGeom>
        <a:solidFill>
          <a:schemeClr val="accent2">
            <a:hueOff val="-2332611"/>
            <a:satOff val="-12340"/>
            <a:lumOff val="-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 err="1"/>
            <a:t>Personality</a:t>
          </a:r>
          <a:r>
            <a:rPr lang="pt-PT" sz="2400" kern="1200" dirty="0"/>
            <a:t> </a:t>
          </a:r>
          <a:r>
            <a:rPr lang="pt-PT" sz="2400" kern="1200" dirty="0" err="1"/>
            <a:t>traits</a:t>
          </a:r>
          <a:r>
            <a:rPr lang="pt-PT" sz="2400" kern="1200" dirty="0"/>
            <a:t> </a:t>
          </a:r>
          <a:r>
            <a:rPr lang="pt-PT" sz="2400" kern="1200" dirty="0" err="1"/>
            <a:t>of</a:t>
          </a:r>
          <a:r>
            <a:rPr lang="pt-PT" sz="2400" kern="1200" dirty="0"/>
            <a:t> </a:t>
          </a:r>
          <a:r>
            <a:rPr lang="pt-PT" sz="2400" kern="1200" dirty="0" err="1"/>
            <a:t>the</a:t>
          </a:r>
          <a:r>
            <a:rPr lang="pt-PT" sz="2400" kern="1200" dirty="0"/>
            <a:t> </a:t>
          </a:r>
          <a:r>
            <a:rPr lang="pt-PT" sz="2400" kern="1200" dirty="0" err="1"/>
            <a:t>receiveir</a:t>
          </a:r>
          <a:endParaRPr lang="en-US" sz="2400" kern="1200" dirty="0"/>
        </a:p>
      </dsp:txBody>
      <dsp:txXfrm>
        <a:off x="46606" y="3178577"/>
        <a:ext cx="5648321" cy="861507"/>
      </dsp:txXfrm>
    </dsp:sp>
    <dsp:sp modelId="{21199147-995E-3747-8C47-6CB6D38B49F9}">
      <dsp:nvSpPr>
        <dsp:cNvPr id="0" name=""/>
        <dsp:cNvSpPr/>
      </dsp:nvSpPr>
      <dsp:spPr>
        <a:xfrm>
          <a:off x="0" y="4155811"/>
          <a:ext cx="5741533" cy="954719"/>
        </a:xfrm>
        <a:prstGeom prst="round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 err="1"/>
            <a:t>Likes</a:t>
          </a:r>
          <a:r>
            <a:rPr lang="pt-PT" sz="2400" kern="1200" dirty="0"/>
            <a:t> </a:t>
          </a:r>
          <a:r>
            <a:rPr lang="pt-PT" sz="2400" kern="1200" dirty="0" err="1"/>
            <a:t>of</a:t>
          </a:r>
          <a:r>
            <a:rPr lang="pt-PT" sz="2400" kern="1200" dirty="0"/>
            <a:t> </a:t>
          </a:r>
          <a:r>
            <a:rPr lang="pt-PT" sz="2400" kern="1200" dirty="0" err="1"/>
            <a:t>the</a:t>
          </a:r>
          <a:r>
            <a:rPr lang="pt-PT" sz="2400" kern="1200" dirty="0"/>
            <a:t> </a:t>
          </a:r>
          <a:r>
            <a:rPr lang="pt-PT" sz="2400" kern="1200" dirty="0" err="1"/>
            <a:t>receiver</a:t>
          </a:r>
          <a:endParaRPr lang="en-US" sz="2400" kern="1200" dirty="0"/>
        </a:p>
      </dsp:txBody>
      <dsp:txXfrm>
        <a:off x="46606" y="4202417"/>
        <a:ext cx="5648321" cy="861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D45169-E6CA-4078-A13C-6C95FF69555E}">
      <dsp:nvSpPr>
        <dsp:cNvPr id="0" name=""/>
        <dsp:cNvSpPr/>
      </dsp:nvSpPr>
      <dsp:spPr>
        <a:xfrm>
          <a:off x="0" y="631"/>
          <a:ext cx="5741533" cy="14770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7700E0-4759-4E95-B3D0-36211CBC65FB}">
      <dsp:nvSpPr>
        <dsp:cNvPr id="0" name=""/>
        <dsp:cNvSpPr/>
      </dsp:nvSpPr>
      <dsp:spPr>
        <a:xfrm>
          <a:off x="446811" y="332970"/>
          <a:ext cx="812384" cy="8123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CB1DE-F1DF-49A4-AD32-F4AA2948D708}">
      <dsp:nvSpPr>
        <dsp:cNvPr id="0" name=""/>
        <dsp:cNvSpPr/>
      </dsp:nvSpPr>
      <dsp:spPr>
        <a:xfrm>
          <a:off x="1706007" y="631"/>
          <a:ext cx="4035526" cy="147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323" tIns="156323" rIns="156323" bIns="1563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 err="1"/>
            <a:t>Create</a:t>
          </a:r>
          <a:r>
            <a:rPr lang="pt-PT" sz="2500" kern="1200" dirty="0"/>
            <a:t> a Blog </a:t>
          </a:r>
          <a:r>
            <a:rPr lang="pt-PT" sz="2500" kern="1200" dirty="0" err="1"/>
            <a:t>and</a:t>
          </a:r>
          <a:r>
            <a:rPr lang="pt-PT" sz="2500" kern="1200" dirty="0"/>
            <a:t> </a:t>
          </a:r>
          <a:r>
            <a:rPr lang="pt-PT" sz="2500" kern="1200" dirty="0" err="1"/>
            <a:t>get</a:t>
          </a:r>
          <a:r>
            <a:rPr lang="pt-PT" sz="2500" kern="1200" dirty="0"/>
            <a:t> </a:t>
          </a:r>
          <a:r>
            <a:rPr lang="pt-PT" sz="2500" kern="1200" dirty="0" err="1"/>
            <a:t>people</a:t>
          </a:r>
          <a:r>
            <a:rPr lang="pt-PT" sz="2500" kern="1200" dirty="0"/>
            <a:t> to </a:t>
          </a:r>
          <a:r>
            <a:rPr lang="pt-PT" sz="2500" kern="1200" dirty="0" err="1"/>
            <a:t>talk</a:t>
          </a:r>
          <a:r>
            <a:rPr lang="pt-PT" sz="2500" kern="1200" dirty="0"/>
            <a:t> </a:t>
          </a:r>
          <a:r>
            <a:rPr lang="pt-PT" sz="2500" kern="1200" dirty="0" err="1"/>
            <a:t>about</a:t>
          </a:r>
          <a:r>
            <a:rPr lang="pt-PT" sz="2500" kern="1200" dirty="0"/>
            <a:t> </a:t>
          </a:r>
          <a:r>
            <a:rPr lang="pt-PT" sz="2500" kern="1200" dirty="0" err="1"/>
            <a:t>our</a:t>
          </a:r>
          <a:r>
            <a:rPr lang="pt-PT" sz="2500" kern="1200" dirty="0"/>
            <a:t> website </a:t>
          </a:r>
          <a:r>
            <a:rPr lang="pt-PT" sz="2500" kern="1200" dirty="0" err="1"/>
            <a:t>and</a:t>
          </a:r>
          <a:r>
            <a:rPr lang="pt-PT" sz="2500" kern="1200" dirty="0"/>
            <a:t> </a:t>
          </a:r>
          <a:r>
            <a:rPr lang="pt-PT" sz="2500" kern="1200" dirty="0" err="1"/>
            <a:t>promote</a:t>
          </a:r>
          <a:r>
            <a:rPr lang="pt-PT" sz="2500" kern="1200" dirty="0"/>
            <a:t> </a:t>
          </a:r>
          <a:r>
            <a:rPr lang="pt-PT" sz="2500" kern="1200" dirty="0" err="1"/>
            <a:t>it</a:t>
          </a:r>
          <a:r>
            <a:rPr lang="pt-PT" sz="2500" kern="1200" dirty="0"/>
            <a:t>.</a:t>
          </a:r>
          <a:endParaRPr lang="en-US" sz="2500" kern="1200" dirty="0"/>
        </a:p>
      </dsp:txBody>
      <dsp:txXfrm>
        <a:off x="1706007" y="631"/>
        <a:ext cx="4035526" cy="1477063"/>
      </dsp:txXfrm>
    </dsp:sp>
    <dsp:sp modelId="{386D3706-F44B-4EBD-96A5-9DCB22096D12}">
      <dsp:nvSpPr>
        <dsp:cNvPr id="0" name=""/>
        <dsp:cNvSpPr/>
      </dsp:nvSpPr>
      <dsp:spPr>
        <a:xfrm>
          <a:off x="0" y="1846959"/>
          <a:ext cx="5741533" cy="14770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E06EA-47DA-4BDB-9881-E68B4D7C074C}">
      <dsp:nvSpPr>
        <dsp:cNvPr id="0" name=""/>
        <dsp:cNvSpPr/>
      </dsp:nvSpPr>
      <dsp:spPr>
        <a:xfrm>
          <a:off x="446811" y="2179299"/>
          <a:ext cx="812384" cy="8123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26308-A09F-41E8-BA34-1CD21C5902FC}">
      <dsp:nvSpPr>
        <dsp:cNvPr id="0" name=""/>
        <dsp:cNvSpPr/>
      </dsp:nvSpPr>
      <dsp:spPr>
        <a:xfrm>
          <a:off x="1706007" y="1846959"/>
          <a:ext cx="4035526" cy="147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323" tIns="156323" rIns="156323" bIns="1563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Get sponsors from AliExpress, Gearbest and other online stores</a:t>
          </a:r>
          <a:endParaRPr lang="en-US" sz="2500" kern="1200"/>
        </a:p>
      </dsp:txBody>
      <dsp:txXfrm>
        <a:off x="1706007" y="1846959"/>
        <a:ext cx="4035526" cy="1477063"/>
      </dsp:txXfrm>
    </dsp:sp>
    <dsp:sp modelId="{5264CFC7-AD03-4EBD-8103-824F06C73214}">
      <dsp:nvSpPr>
        <dsp:cNvPr id="0" name=""/>
        <dsp:cNvSpPr/>
      </dsp:nvSpPr>
      <dsp:spPr>
        <a:xfrm>
          <a:off x="0" y="3693288"/>
          <a:ext cx="5741533" cy="14770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7F08A-2C52-4B79-9B17-D3A52BBF674F}">
      <dsp:nvSpPr>
        <dsp:cNvPr id="0" name=""/>
        <dsp:cNvSpPr/>
      </dsp:nvSpPr>
      <dsp:spPr>
        <a:xfrm>
          <a:off x="446811" y="4025627"/>
          <a:ext cx="812384" cy="8123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7487D-DC52-4E68-8776-DC19762B0FE2}">
      <dsp:nvSpPr>
        <dsp:cNvPr id="0" name=""/>
        <dsp:cNvSpPr/>
      </dsp:nvSpPr>
      <dsp:spPr>
        <a:xfrm>
          <a:off x="1706007" y="3693288"/>
          <a:ext cx="4035526" cy="147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323" tIns="156323" rIns="156323" bIns="1563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Create an APP(android and IOS) with premium version withou ads (0.99€)</a:t>
          </a:r>
        </a:p>
      </dsp:txBody>
      <dsp:txXfrm>
        <a:off x="1706007" y="3693288"/>
        <a:ext cx="4035526" cy="1477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7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3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22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34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02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15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2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29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3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2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0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72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54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8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0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56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3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29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qql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teste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lient@gmail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513587-454F-8041-B1C5-BACB5F778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pt-PT" sz="6000" dirty="0" err="1"/>
              <a:t>The</a:t>
            </a:r>
            <a:r>
              <a:rPr lang="pt-PT" sz="6000"/>
              <a:t> Gif-FInder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65CAB7-73E6-B046-869E-4FBF1B9BB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>
            <a:normAutofit/>
          </a:bodyPr>
          <a:lstStyle/>
          <a:p>
            <a:pPr algn="ctr"/>
            <a:r>
              <a:rPr lang="pt-PT"/>
              <a:t>Not the gift we want but the gift they deserve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682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3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6DC52E1-9906-5345-B0FF-2344C616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Gift Objective Filters</a:t>
            </a:r>
          </a:p>
        </p:txBody>
      </p:sp>
      <p:sp useBgFill="1">
        <p:nvSpPr>
          <p:cNvPr id="21" name="Freeform: Shape 15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22" name="Marcador de Posição de Conteúdo 2">
            <a:extLst>
              <a:ext uri="{FF2B5EF4-FFF2-40B4-BE49-F238E27FC236}">
                <a16:creationId xmlns:a16="http://schemas.microsoft.com/office/drawing/2014/main" id="{CAA65828-A8C9-40A6-83D5-5724D31998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10222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3861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EEA7540-5A2F-0D44-80C9-07B4E39D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Filter - Type of gift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21249F1C-C511-F842-B764-3E065FB086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00897" y="793820"/>
          <a:ext cx="5573798" cy="517099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62754">
                  <a:extLst>
                    <a:ext uri="{9D8B030D-6E8A-4147-A177-3AD203B41FA5}">
                      <a16:colId xmlns:a16="http://schemas.microsoft.com/office/drawing/2014/main" val="319028880"/>
                    </a:ext>
                  </a:extLst>
                </a:gridCol>
                <a:gridCol w="3810801">
                  <a:extLst>
                    <a:ext uri="{9D8B030D-6E8A-4147-A177-3AD203B41FA5}">
                      <a16:colId xmlns:a16="http://schemas.microsoft.com/office/drawing/2014/main" val="897384292"/>
                    </a:ext>
                  </a:extLst>
                </a:gridCol>
                <a:gridCol w="1100243">
                  <a:extLst>
                    <a:ext uri="{9D8B030D-6E8A-4147-A177-3AD203B41FA5}">
                      <a16:colId xmlns:a16="http://schemas.microsoft.com/office/drawing/2014/main" val="3287843796"/>
                    </a:ext>
                  </a:extLst>
                </a:gridCol>
              </a:tblGrid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id</a:t>
                      </a:r>
                      <a:endParaRPr lang="pt-PT" sz="1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name</a:t>
                      </a:r>
                      <a:endParaRPr lang="pt-PT" sz="1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value</a:t>
                      </a:r>
                      <a:endParaRPr lang="pt-PT" sz="1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2348796687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900" u="none" strike="noStrike">
                          <a:effectLst/>
                        </a:rPr>
                        <a:t>Trying to get in the receiver pants</a:t>
                      </a:r>
                      <a:endParaRPr lang="en" sz="1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3102899435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2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Joking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2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2855645231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3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Married to the receiver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3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2619022127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4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Not my real friend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4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1470235780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5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900" u="none" strike="noStrike">
                          <a:effectLst/>
                        </a:rPr>
                        <a:t>Obligated to buy a present</a:t>
                      </a:r>
                      <a:endParaRPr lang="en" sz="1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5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1094001076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6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900" u="none" strike="noStrike">
                          <a:effectLst/>
                        </a:rPr>
                        <a:t>My wife told me to</a:t>
                      </a:r>
                      <a:endParaRPr lang="en" sz="1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6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251058629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7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900" u="none" strike="noStrike">
                          <a:effectLst/>
                        </a:rPr>
                        <a:t>My mom told me to</a:t>
                      </a:r>
                      <a:endParaRPr lang="en" sz="1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7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571298522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8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900" u="none" strike="noStrike">
                          <a:effectLst/>
                        </a:rPr>
                        <a:t>All women told me to</a:t>
                      </a:r>
                      <a:endParaRPr lang="en" sz="1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8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936434339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9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900" u="none" strike="noStrike">
                          <a:effectLst/>
                        </a:rPr>
                        <a:t>trying to make the receiver healthy</a:t>
                      </a:r>
                      <a:endParaRPr lang="en" sz="1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9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412033742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10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900" u="none" strike="noStrike">
                          <a:effectLst/>
                        </a:rPr>
                        <a:t>the receiver has “big bones”</a:t>
                      </a:r>
                      <a:endParaRPr lang="en" sz="1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10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3976903290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11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food junkie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11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640893478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12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Son of a mother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12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3641542123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13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Son of me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13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878516929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14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Not my favourite child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14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2406833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063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9009D6-8E6F-1641-95DD-30E3D3D8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Filter – gift Event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644EF0AC-27E2-634A-911B-B580AC868C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76392" y="793820"/>
          <a:ext cx="5022810" cy="5170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631">
                  <a:extLst>
                    <a:ext uri="{9D8B030D-6E8A-4147-A177-3AD203B41FA5}">
                      <a16:colId xmlns:a16="http://schemas.microsoft.com/office/drawing/2014/main" val="3768991803"/>
                    </a:ext>
                  </a:extLst>
                </a:gridCol>
                <a:gridCol w="2503825">
                  <a:extLst>
                    <a:ext uri="{9D8B030D-6E8A-4147-A177-3AD203B41FA5}">
                      <a16:colId xmlns:a16="http://schemas.microsoft.com/office/drawing/2014/main" val="407446336"/>
                    </a:ext>
                  </a:extLst>
                </a:gridCol>
                <a:gridCol w="1584354">
                  <a:extLst>
                    <a:ext uri="{9D8B030D-6E8A-4147-A177-3AD203B41FA5}">
                      <a16:colId xmlns:a16="http://schemas.microsoft.com/office/drawing/2014/main" val="680104855"/>
                    </a:ext>
                  </a:extLst>
                </a:gridCol>
              </a:tblGrid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id</a:t>
                      </a:r>
                      <a:endParaRPr lang="pt-PT" sz="1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Name</a:t>
                      </a:r>
                      <a:endParaRPr lang="pt-PT" sz="1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Value</a:t>
                      </a:r>
                      <a:endParaRPr lang="pt-PT" sz="1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99701146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Christmas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151712945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2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Halloween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2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309545069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3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Easter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3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391703011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4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New Year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4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1447960617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5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Birthday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5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3429696088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6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Graduation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6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3160485920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7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Wedding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7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3832601302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8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New Home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8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2548260313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9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Valentine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9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420227683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10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First month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10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1149002453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11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Just cause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11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2851186236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12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Newborn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12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658268508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13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He deserves it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13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422542310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14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She deserves it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900" u="none" strike="noStrike">
                          <a:effectLst/>
                        </a:rPr>
                        <a:t>14</a:t>
                      </a:r>
                      <a:endParaRPr lang="pt-PT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5" marR="12655" marT="12655" marB="0" anchor="ctr"/>
                </a:tc>
                <a:extLst>
                  <a:ext uri="{0D108BD9-81ED-4DB2-BD59-A6C34878D82A}">
                    <a16:rowId xmlns:a16="http://schemas.microsoft.com/office/drawing/2014/main" val="1810287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575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7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9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DB71B42-78B8-9545-B40A-A35B5E7E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Filter – Personality traits</a:t>
            </a:r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C687E4BA-20D4-3247-AF05-BBC5F1E95D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212273"/>
              </p:ext>
            </p:extLst>
          </p:nvPr>
        </p:nvGraphicFramePr>
        <p:xfrm>
          <a:off x="6528587" y="793820"/>
          <a:ext cx="3078258" cy="5170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569">
                  <a:extLst>
                    <a:ext uri="{9D8B030D-6E8A-4147-A177-3AD203B41FA5}">
                      <a16:colId xmlns:a16="http://schemas.microsoft.com/office/drawing/2014/main" val="2406395174"/>
                    </a:ext>
                  </a:extLst>
                </a:gridCol>
                <a:gridCol w="2449689">
                  <a:extLst>
                    <a:ext uri="{9D8B030D-6E8A-4147-A177-3AD203B41FA5}">
                      <a16:colId xmlns:a16="http://schemas.microsoft.com/office/drawing/2014/main" val="3665358319"/>
                    </a:ext>
                  </a:extLst>
                </a:gridCol>
              </a:tblGrid>
              <a:tr h="22994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u="none" strike="noStrike">
                          <a:effectLst/>
                        </a:rPr>
                        <a:t>id</a:t>
                      </a:r>
                      <a:endParaRPr lang="pt-PT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9" marR="8529" marT="85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u="none" strike="noStrike">
                          <a:effectLst/>
                        </a:rPr>
                        <a:t>name</a:t>
                      </a:r>
                      <a:endParaRPr lang="pt-PT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9" marR="8529" marT="8529" marB="0" anchor="ctr"/>
                </a:tc>
                <a:extLst>
                  <a:ext uri="{0D108BD9-81ED-4DB2-BD59-A6C34878D82A}">
                    <a16:rowId xmlns:a16="http://schemas.microsoft.com/office/drawing/2014/main" val="839259029"/>
                  </a:ext>
                </a:extLst>
              </a:tr>
              <a:tr h="205877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pt-PT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529" marR="8529" marT="852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PT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Opened up</a:t>
                      </a:r>
                    </a:p>
                  </a:txBody>
                  <a:tcPr marL="8529" marR="8529" marT="8529" marB="0" anchor="ctr"/>
                </a:tc>
                <a:extLst>
                  <a:ext uri="{0D108BD9-81ED-4DB2-BD59-A6C34878D82A}">
                    <a16:rowId xmlns:a16="http://schemas.microsoft.com/office/drawing/2014/main" val="3282920777"/>
                  </a:ext>
                </a:extLst>
              </a:tr>
              <a:tr h="205877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pt-PT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8529" marR="8529" marT="852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PT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Mysterious</a:t>
                      </a:r>
                    </a:p>
                  </a:txBody>
                  <a:tcPr marL="8529" marR="8529" marT="8529" marB="0" anchor="ctr"/>
                </a:tc>
                <a:extLst>
                  <a:ext uri="{0D108BD9-81ED-4DB2-BD59-A6C34878D82A}">
                    <a16:rowId xmlns:a16="http://schemas.microsoft.com/office/drawing/2014/main" val="4162010012"/>
                  </a:ext>
                </a:extLst>
              </a:tr>
              <a:tr h="205877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pt-PT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8529" marR="8529" marT="852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PT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Submissive</a:t>
                      </a:r>
                    </a:p>
                  </a:txBody>
                  <a:tcPr marL="8529" marR="8529" marT="8529" marB="0" anchor="ctr"/>
                </a:tc>
                <a:extLst>
                  <a:ext uri="{0D108BD9-81ED-4DB2-BD59-A6C34878D82A}">
                    <a16:rowId xmlns:a16="http://schemas.microsoft.com/office/drawing/2014/main" val="2238042294"/>
                  </a:ext>
                </a:extLst>
              </a:tr>
              <a:tr h="205877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pt-PT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8529" marR="8529" marT="852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Bossy</a:t>
                      </a:r>
                    </a:p>
                  </a:txBody>
                  <a:tcPr marL="8529" marR="8529" marT="8529" marB="0" anchor="ctr"/>
                </a:tc>
                <a:extLst>
                  <a:ext uri="{0D108BD9-81ED-4DB2-BD59-A6C34878D82A}">
                    <a16:rowId xmlns:a16="http://schemas.microsoft.com/office/drawing/2014/main" val="1599962111"/>
                  </a:ext>
                </a:extLst>
              </a:tr>
              <a:tr h="205877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pt-PT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8529" marR="8529" marT="852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 headed</a:t>
                      </a:r>
                    </a:p>
                  </a:txBody>
                  <a:tcPr marL="8529" marR="8529" marT="8529" marB="0" anchor="ctr"/>
                </a:tc>
                <a:extLst>
                  <a:ext uri="{0D108BD9-81ED-4DB2-BD59-A6C34878D82A}">
                    <a16:rowId xmlns:a16="http://schemas.microsoft.com/office/drawing/2014/main" val="1678125185"/>
                  </a:ext>
                </a:extLst>
              </a:tr>
              <a:tr h="205877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pt-PT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8529" marR="8529" marT="852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Prudent</a:t>
                      </a:r>
                    </a:p>
                  </a:txBody>
                  <a:tcPr marL="8529" marR="8529" marT="8529" marB="0" anchor="ctr"/>
                </a:tc>
                <a:extLst>
                  <a:ext uri="{0D108BD9-81ED-4DB2-BD59-A6C34878D82A}">
                    <a16:rowId xmlns:a16="http://schemas.microsoft.com/office/drawing/2014/main" val="2679848248"/>
                  </a:ext>
                </a:extLst>
              </a:tr>
              <a:tr h="205877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pt-PT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8529" marR="8529" marT="852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Funny</a:t>
                      </a:r>
                    </a:p>
                  </a:txBody>
                  <a:tcPr marL="8529" marR="8529" marT="8529" marB="0" anchor="ctr"/>
                </a:tc>
                <a:extLst>
                  <a:ext uri="{0D108BD9-81ED-4DB2-BD59-A6C34878D82A}">
                    <a16:rowId xmlns:a16="http://schemas.microsoft.com/office/drawing/2014/main" val="1412179683"/>
                  </a:ext>
                </a:extLst>
              </a:tr>
              <a:tr h="205877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pt-PT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8529" marR="8529" marT="852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Boring</a:t>
                      </a:r>
                    </a:p>
                  </a:txBody>
                  <a:tcPr marL="8529" marR="8529" marT="8529" marB="0" anchor="ctr"/>
                </a:tc>
                <a:extLst>
                  <a:ext uri="{0D108BD9-81ED-4DB2-BD59-A6C34878D82A}">
                    <a16:rowId xmlns:a16="http://schemas.microsoft.com/office/drawing/2014/main" val="3722579065"/>
                  </a:ext>
                </a:extLst>
              </a:tr>
              <a:tr h="205877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pt-PT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8529" marR="8529" marT="852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Honest</a:t>
                      </a:r>
                    </a:p>
                  </a:txBody>
                  <a:tcPr marL="8529" marR="8529" marT="8529" marB="0" anchor="ctr"/>
                </a:tc>
                <a:extLst>
                  <a:ext uri="{0D108BD9-81ED-4DB2-BD59-A6C34878D82A}">
                    <a16:rowId xmlns:a16="http://schemas.microsoft.com/office/drawing/2014/main" val="1885011069"/>
                  </a:ext>
                </a:extLst>
              </a:tr>
              <a:tr h="205877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pt-PT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8529" marR="8529" marT="852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Phony</a:t>
                      </a:r>
                    </a:p>
                  </a:txBody>
                  <a:tcPr marL="8529" marR="8529" marT="8529" marB="0" anchor="ctr"/>
                </a:tc>
                <a:extLst>
                  <a:ext uri="{0D108BD9-81ED-4DB2-BD59-A6C34878D82A}">
                    <a16:rowId xmlns:a16="http://schemas.microsoft.com/office/drawing/2014/main" val="3357889896"/>
                  </a:ext>
                </a:extLst>
              </a:tr>
              <a:tr h="205877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pt-PT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8529" marR="8529" marT="852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Creative</a:t>
                      </a:r>
                    </a:p>
                  </a:txBody>
                  <a:tcPr marL="8529" marR="8529" marT="8529" marB="0" anchor="ctr"/>
                </a:tc>
                <a:extLst>
                  <a:ext uri="{0D108BD9-81ED-4DB2-BD59-A6C34878D82A}">
                    <a16:rowId xmlns:a16="http://schemas.microsoft.com/office/drawing/2014/main" val="4155197115"/>
                  </a:ext>
                </a:extLst>
              </a:tr>
              <a:tr h="205877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pt-PT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8529" marR="8529" marT="852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 Paste</a:t>
                      </a:r>
                    </a:p>
                  </a:txBody>
                  <a:tcPr marL="8529" marR="8529" marT="8529" marB="0" anchor="ctr"/>
                </a:tc>
                <a:extLst>
                  <a:ext uri="{0D108BD9-81ED-4DB2-BD59-A6C34878D82A}">
                    <a16:rowId xmlns:a16="http://schemas.microsoft.com/office/drawing/2014/main" val="882147336"/>
                  </a:ext>
                </a:extLst>
              </a:tr>
              <a:tr h="205877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pt-PT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8529" marR="8529" marT="852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Predictable</a:t>
                      </a:r>
                      <a:endParaRPr lang="pt-PT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29" marR="8529" marT="8529" marB="0" anchor="ctr"/>
                </a:tc>
                <a:extLst>
                  <a:ext uri="{0D108BD9-81ED-4DB2-BD59-A6C34878D82A}">
                    <a16:rowId xmlns:a16="http://schemas.microsoft.com/office/drawing/2014/main" val="4020595065"/>
                  </a:ext>
                </a:extLst>
              </a:tr>
              <a:tr h="205877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pt-PT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8529" marR="8529" marT="852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</a:t>
                      </a:r>
                    </a:p>
                  </a:txBody>
                  <a:tcPr marL="8529" marR="8529" marT="8529" marB="0" anchor="ctr"/>
                </a:tc>
                <a:extLst>
                  <a:ext uri="{0D108BD9-81ED-4DB2-BD59-A6C34878D82A}">
                    <a16:rowId xmlns:a16="http://schemas.microsoft.com/office/drawing/2014/main" val="3766000990"/>
                  </a:ext>
                </a:extLst>
              </a:tr>
              <a:tr h="205877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pt-PT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8529" marR="8529" marT="852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Energetic</a:t>
                      </a:r>
                    </a:p>
                  </a:txBody>
                  <a:tcPr marL="8529" marR="8529" marT="8529" marB="0" anchor="ctr"/>
                </a:tc>
                <a:extLst>
                  <a:ext uri="{0D108BD9-81ED-4DB2-BD59-A6C34878D82A}">
                    <a16:rowId xmlns:a16="http://schemas.microsoft.com/office/drawing/2014/main" val="826198451"/>
                  </a:ext>
                </a:extLst>
              </a:tr>
              <a:tr h="205877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pt-PT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529" marR="8529" marT="852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Lazy</a:t>
                      </a:r>
                    </a:p>
                  </a:txBody>
                  <a:tcPr marL="8529" marR="8529" marT="8529" marB="0" anchor="ctr"/>
                </a:tc>
                <a:extLst>
                  <a:ext uri="{0D108BD9-81ED-4DB2-BD59-A6C34878D82A}">
                    <a16:rowId xmlns:a16="http://schemas.microsoft.com/office/drawing/2014/main" val="294622971"/>
                  </a:ext>
                </a:extLst>
              </a:tr>
              <a:tr h="205877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pt-PT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8529" marR="8529" marT="852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Curious</a:t>
                      </a:r>
                    </a:p>
                  </a:txBody>
                  <a:tcPr marL="8529" marR="8529" marT="8529" marB="0" anchor="ctr"/>
                </a:tc>
                <a:extLst>
                  <a:ext uri="{0D108BD9-81ED-4DB2-BD59-A6C34878D82A}">
                    <a16:rowId xmlns:a16="http://schemas.microsoft.com/office/drawing/2014/main" val="2029184116"/>
                  </a:ext>
                </a:extLst>
              </a:tr>
              <a:tr h="205877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pt-PT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8529" marR="8529" marT="852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Distracted</a:t>
                      </a:r>
                    </a:p>
                  </a:txBody>
                  <a:tcPr marL="8529" marR="8529" marT="8529" marB="0" anchor="ctr"/>
                </a:tc>
                <a:extLst>
                  <a:ext uri="{0D108BD9-81ED-4DB2-BD59-A6C34878D82A}">
                    <a16:rowId xmlns:a16="http://schemas.microsoft.com/office/drawing/2014/main" val="1381569286"/>
                  </a:ext>
                </a:extLst>
              </a:tr>
              <a:tr h="205877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pt-PT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8529" marR="8529" marT="852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Competitive</a:t>
                      </a:r>
                    </a:p>
                  </a:txBody>
                  <a:tcPr marL="8529" marR="8529" marT="8529" marB="0" anchor="ctr"/>
                </a:tc>
                <a:extLst>
                  <a:ext uri="{0D108BD9-81ED-4DB2-BD59-A6C34878D82A}">
                    <a16:rowId xmlns:a16="http://schemas.microsoft.com/office/drawing/2014/main" val="2947982803"/>
                  </a:ext>
                </a:extLst>
              </a:tr>
              <a:tr h="205877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pt-PT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8529" marR="8529" marT="852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Secretly Competitive</a:t>
                      </a:r>
                    </a:p>
                  </a:txBody>
                  <a:tcPr marL="8529" marR="8529" marT="8529" marB="0" anchor="ctr"/>
                </a:tc>
                <a:extLst>
                  <a:ext uri="{0D108BD9-81ED-4DB2-BD59-A6C34878D82A}">
                    <a16:rowId xmlns:a16="http://schemas.microsoft.com/office/drawing/2014/main" val="267162273"/>
                  </a:ext>
                </a:extLst>
              </a:tr>
              <a:tr h="205877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pt-PT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8529" marR="8529" marT="852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Brave</a:t>
                      </a:r>
                    </a:p>
                  </a:txBody>
                  <a:tcPr marL="8529" marR="8529" marT="8529" marB="0" anchor="ctr"/>
                </a:tc>
                <a:extLst>
                  <a:ext uri="{0D108BD9-81ED-4DB2-BD59-A6C34878D82A}">
                    <a16:rowId xmlns:a16="http://schemas.microsoft.com/office/drawing/2014/main" val="3308004127"/>
                  </a:ext>
                </a:extLst>
              </a:tr>
              <a:tr h="205877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pt-PT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8529" marR="8529" marT="852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Chicken</a:t>
                      </a:r>
                    </a:p>
                  </a:txBody>
                  <a:tcPr marL="8529" marR="8529" marT="8529" marB="0" anchor="ctr"/>
                </a:tc>
                <a:extLst>
                  <a:ext uri="{0D108BD9-81ED-4DB2-BD59-A6C34878D82A}">
                    <a16:rowId xmlns:a16="http://schemas.microsoft.com/office/drawing/2014/main" val="3288182774"/>
                  </a:ext>
                </a:extLst>
              </a:tr>
              <a:tr h="205877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pt-PT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8529" marR="8529" marT="852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Perfectionist</a:t>
                      </a:r>
                    </a:p>
                  </a:txBody>
                  <a:tcPr marL="8529" marR="8529" marT="8529" marB="0" anchor="ctr"/>
                </a:tc>
                <a:extLst>
                  <a:ext uri="{0D108BD9-81ED-4DB2-BD59-A6C34878D82A}">
                    <a16:rowId xmlns:a16="http://schemas.microsoft.com/office/drawing/2014/main" val="1874205479"/>
                  </a:ext>
                </a:extLst>
              </a:tr>
              <a:tr h="205877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pt-PT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8529" marR="8529" marT="852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Faith</a:t>
                      </a:r>
                      <a:endParaRPr lang="pt-PT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29" marR="8529" marT="8529" marB="0" anchor="ctr"/>
                </a:tc>
                <a:extLst>
                  <a:ext uri="{0D108BD9-81ED-4DB2-BD59-A6C34878D82A}">
                    <a16:rowId xmlns:a16="http://schemas.microsoft.com/office/drawing/2014/main" val="1329547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949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805C03-FC50-104D-8E54-CF5F1E98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Filter – Receiver Likes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6B725FBC-8101-4749-AAB1-6013EA9873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98744" y="793820"/>
          <a:ext cx="3378105" cy="5170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037">
                  <a:extLst>
                    <a:ext uri="{9D8B030D-6E8A-4147-A177-3AD203B41FA5}">
                      <a16:colId xmlns:a16="http://schemas.microsoft.com/office/drawing/2014/main" val="3975299160"/>
                    </a:ext>
                  </a:extLst>
                </a:gridCol>
                <a:gridCol w="1469891">
                  <a:extLst>
                    <a:ext uri="{9D8B030D-6E8A-4147-A177-3AD203B41FA5}">
                      <a16:colId xmlns:a16="http://schemas.microsoft.com/office/drawing/2014/main" val="3179103992"/>
                    </a:ext>
                  </a:extLst>
                </a:gridCol>
                <a:gridCol w="1190177">
                  <a:extLst>
                    <a:ext uri="{9D8B030D-6E8A-4147-A177-3AD203B41FA5}">
                      <a16:colId xmlns:a16="http://schemas.microsoft.com/office/drawing/2014/main" val="3135111196"/>
                    </a:ext>
                  </a:extLst>
                </a:gridCol>
              </a:tblGrid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id</a:t>
                      </a:r>
                      <a:endParaRPr lang="pt-PT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Name </a:t>
                      </a:r>
                      <a:endParaRPr lang="pt-PT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Value</a:t>
                      </a:r>
                      <a:endParaRPr lang="pt-PT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3709458817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1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Sports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1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2514251737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2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Jokes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2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4236840393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3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Music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3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148452371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4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Dance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4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2383668482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5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Cars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5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407967789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6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Motorcycles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6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286139905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7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Gadgets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7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757667232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8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Computers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8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2992000292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9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Cats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9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915779980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10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Dogs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10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2422149689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11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Games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11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739754970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12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Films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12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3950703203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13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Tv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13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2395493813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14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Boozing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14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2640486381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15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Food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15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1999962110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16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Gym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16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2082181459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17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Cool tech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17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332858573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18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Home styling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18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2751358051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19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Reading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19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2057021458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20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Art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20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3167039705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21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Jewellery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21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2644571052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22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Boats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22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1416594010"/>
                  </a:ext>
                </a:extLst>
              </a:tr>
              <a:tr h="215458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23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Craft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u="none" strike="noStrike">
                          <a:effectLst/>
                        </a:rPr>
                        <a:t>23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2621988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4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1F901-5CFD-CE4C-AFDD-B3E74BE1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So</a:t>
            </a:r>
            <a:r>
              <a:rPr lang="pt-PT" dirty="0"/>
              <a:t> </a:t>
            </a:r>
            <a:r>
              <a:rPr lang="pt-PT" dirty="0" err="1"/>
              <a:t>how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products</a:t>
            </a:r>
            <a:r>
              <a:rPr lang="pt-PT" dirty="0"/>
              <a:t> are </a:t>
            </a:r>
            <a:r>
              <a:rPr lang="pt-PT" dirty="0" err="1"/>
              <a:t>selected</a:t>
            </a:r>
            <a:r>
              <a:rPr lang="pt-PT" dirty="0"/>
              <a:t>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D91D9E-510D-004F-8042-A1529FCC9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product</a:t>
            </a:r>
            <a:r>
              <a:rPr lang="pt-PT" dirty="0"/>
              <a:t> </a:t>
            </a:r>
            <a:r>
              <a:rPr lang="pt-PT" dirty="0" err="1"/>
              <a:t>has</a:t>
            </a:r>
            <a:r>
              <a:rPr lang="pt-PT" dirty="0"/>
              <a:t> a set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options</a:t>
            </a:r>
            <a:r>
              <a:rPr lang="pt-PT" dirty="0"/>
              <a:t> for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filter</a:t>
            </a:r>
            <a:r>
              <a:rPr lang="pt-PT" dirty="0"/>
              <a:t> </a:t>
            </a:r>
            <a:r>
              <a:rPr lang="pt-PT" dirty="0" err="1"/>
              <a:t>related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product</a:t>
            </a:r>
            <a:r>
              <a:rPr lang="pt-PT" dirty="0"/>
              <a:t> </a:t>
            </a:r>
            <a:r>
              <a:rPr lang="pt-PT" dirty="0" err="1"/>
              <a:t>itself</a:t>
            </a:r>
            <a:r>
              <a:rPr lang="pt-PT" dirty="0"/>
              <a:t>.</a:t>
            </a:r>
            <a:r>
              <a:rPr lang="en" dirty="0"/>
              <a:t>At the end of </a:t>
            </a:r>
            <a:r>
              <a:rPr lang="en" dirty="0" err="1"/>
              <a:t>chosing</a:t>
            </a:r>
            <a:r>
              <a:rPr lang="en" dirty="0"/>
              <a:t> all the filters it shows only the products that contain all of those values.</a:t>
            </a:r>
          </a:p>
          <a:p>
            <a:r>
              <a:rPr lang="en" dirty="0"/>
              <a:t>When a user selects certain options from all the filters the service shows the products that are more close to the options selected. </a:t>
            </a:r>
          </a:p>
          <a:p>
            <a:r>
              <a:rPr lang="en" dirty="0"/>
              <a:t>The only filters that will work with odds are the personality traits.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36574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B8C2B-FD5C-D741-A915-A4FC8FDE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pt-PT" dirty="0" err="1"/>
              <a:t>Example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E34461D-97EB-2440-B8BB-C837A1D10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pt-PT" sz="1500" dirty="0"/>
              <a:t>Produto 1: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PT" sz="1500" dirty="0"/>
              <a:t>{nome, descrição,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PT" sz="1500" dirty="0"/>
              <a:t>filtros: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PT" sz="1500" dirty="0"/>
              <a:t>	age:[1,2,3];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PT" sz="1500" dirty="0"/>
              <a:t>	</a:t>
            </a:r>
            <a:r>
              <a:rPr lang="pt-PT" sz="1500" dirty="0" err="1"/>
              <a:t>gender</a:t>
            </a:r>
            <a:r>
              <a:rPr lang="pt-PT" sz="1500" dirty="0"/>
              <a:t>:[4,5];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PT" sz="1500" dirty="0"/>
              <a:t>	job:[1,2,3,4,5,6];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PT" sz="1500" dirty="0"/>
              <a:t>	</a:t>
            </a:r>
            <a:r>
              <a:rPr lang="pt-PT" sz="1500" dirty="0" err="1"/>
              <a:t>traits</a:t>
            </a:r>
            <a:r>
              <a:rPr lang="pt-PT" sz="1500" dirty="0"/>
              <a:t>:[1,80;2,50;3,100];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PT" sz="1500" dirty="0"/>
              <a:t>	</a:t>
            </a:r>
            <a:r>
              <a:rPr lang="pt-PT" sz="1500" dirty="0" err="1"/>
              <a:t>type</a:t>
            </a:r>
            <a:r>
              <a:rPr lang="pt-PT" sz="1500" dirty="0"/>
              <a:t>:[3,4,5];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PT" sz="1500" dirty="0"/>
              <a:t>	</a:t>
            </a:r>
            <a:r>
              <a:rPr lang="pt-PT" sz="1500" dirty="0" err="1"/>
              <a:t>event</a:t>
            </a:r>
            <a:r>
              <a:rPr lang="pt-PT" sz="1500" dirty="0"/>
              <a:t>:[1,2,3,5];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PT" sz="1500" dirty="0"/>
              <a:t>	average_price:120;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PT" sz="1500" dirty="0"/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PT" sz="1500" dirty="0" err="1"/>
              <a:t>Store_link</a:t>
            </a:r>
            <a:r>
              <a:rPr lang="pt-PT" sz="1500" dirty="0"/>
              <a:t>}</a:t>
            </a:r>
          </a:p>
        </p:txBody>
      </p:sp>
      <p:pic>
        <p:nvPicPr>
          <p:cNvPr id="7" name="Gráfico 6" descr="Prenda">
            <a:extLst>
              <a:ext uri="{FF2B5EF4-FFF2-40B4-BE49-F238E27FC236}">
                <a16:creationId xmlns:a16="http://schemas.microsoft.com/office/drawing/2014/main" id="{96D34626-E769-0C4A-B184-32DE1DB1D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6077" y="796413"/>
            <a:ext cx="5102943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0414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D4F34-943C-8740-9A42-76B93F831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PT" dirty="0" err="1"/>
              <a:t>List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products</a:t>
            </a:r>
            <a:r>
              <a:rPr lang="pt-PT" dirty="0"/>
              <a:t> </a:t>
            </a:r>
            <a:r>
              <a:rPr lang="pt-PT" dirty="0" err="1"/>
              <a:t>seleCted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filter</a:t>
            </a:r>
            <a:endParaRPr lang="pt-PT" dirty="0"/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E85DA834-4882-9A49-9D74-505F1E3E20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331555"/>
              </p:ext>
            </p:extLst>
          </p:nvPr>
        </p:nvGraphicFramePr>
        <p:xfrm>
          <a:off x="685800" y="3748590"/>
          <a:ext cx="10131426" cy="4355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2160">
                  <a:extLst>
                    <a:ext uri="{9D8B030D-6E8A-4147-A177-3AD203B41FA5}">
                      <a16:colId xmlns:a16="http://schemas.microsoft.com/office/drawing/2014/main" val="1982475294"/>
                    </a:ext>
                  </a:extLst>
                </a:gridCol>
                <a:gridCol w="717702">
                  <a:extLst>
                    <a:ext uri="{9D8B030D-6E8A-4147-A177-3AD203B41FA5}">
                      <a16:colId xmlns:a16="http://schemas.microsoft.com/office/drawing/2014/main" val="1867724937"/>
                    </a:ext>
                  </a:extLst>
                </a:gridCol>
                <a:gridCol w="929750">
                  <a:extLst>
                    <a:ext uri="{9D8B030D-6E8A-4147-A177-3AD203B41FA5}">
                      <a16:colId xmlns:a16="http://schemas.microsoft.com/office/drawing/2014/main" val="3760461366"/>
                    </a:ext>
                  </a:extLst>
                </a:gridCol>
                <a:gridCol w="619834">
                  <a:extLst>
                    <a:ext uri="{9D8B030D-6E8A-4147-A177-3AD203B41FA5}">
                      <a16:colId xmlns:a16="http://schemas.microsoft.com/office/drawing/2014/main" val="2774990230"/>
                    </a:ext>
                  </a:extLst>
                </a:gridCol>
                <a:gridCol w="619834">
                  <a:extLst>
                    <a:ext uri="{9D8B030D-6E8A-4147-A177-3AD203B41FA5}">
                      <a16:colId xmlns:a16="http://schemas.microsoft.com/office/drawing/2014/main" val="1410213156"/>
                    </a:ext>
                  </a:extLst>
                </a:gridCol>
                <a:gridCol w="727896">
                  <a:extLst>
                    <a:ext uri="{9D8B030D-6E8A-4147-A177-3AD203B41FA5}">
                      <a16:colId xmlns:a16="http://schemas.microsoft.com/office/drawing/2014/main" val="3564646941"/>
                    </a:ext>
                  </a:extLst>
                </a:gridCol>
                <a:gridCol w="962373">
                  <a:extLst>
                    <a:ext uri="{9D8B030D-6E8A-4147-A177-3AD203B41FA5}">
                      <a16:colId xmlns:a16="http://schemas.microsoft.com/office/drawing/2014/main" val="1317477982"/>
                    </a:ext>
                  </a:extLst>
                </a:gridCol>
                <a:gridCol w="840038">
                  <a:extLst>
                    <a:ext uri="{9D8B030D-6E8A-4147-A177-3AD203B41FA5}">
                      <a16:colId xmlns:a16="http://schemas.microsoft.com/office/drawing/2014/main" val="4257546236"/>
                    </a:ext>
                  </a:extLst>
                </a:gridCol>
                <a:gridCol w="766637">
                  <a:extLst>
                    <a:ext uri="{9D8B030D-6E8A-4147-A177-3AD203B41FA5}">
                      <a16:colId xmlns:a16="http://schemas.microsoft.com/office/drawing/2014/main" val="847089685"/>
                    </a:ext>
                  </a:extLst>
                </a:gridCol>
                <a:gridCol w="972568">
                  <a:extLst>
                    <a:ext uri="{9D8B030D-6E8A-4147-A177-3AD203B41FA5}">
                      <a16:colId xmlns:a16="http://schemas.microsoft.com/office/drawing/2014/main" val="3435757774"/>
                    </a:ext>
                  </a:extLst>
                </a:gridCol>
                <a:gridCol w="791103">
                  <a:extLst>
                    <a:ext uri="{9D8B030D-6E8A-4147-A177-3AD203B41FA5}">
                      <a16:colId xmlns:a16="http://schemas.microsoft.com/office/drawing/2014/main" val="312087209"/>
                    </a:ext>
                  </a:extLst>
                </a:gridCol>
                <a:gridCol w="1119371">
                  <a:extLst>
                    <a:ext uri="{9D8B030D-6E8A-4147-A177-3AD203B41FA5}">
                      <a16:colId xmlns:a16="http://schemas.microsoft.com/office/drawing/2014/main" val="1508498193"/>
                    </a:ext>
                  </a:extLst>
                </a:gridCol>
                <a:gridCol w="532160">
                  <a:extLst>
                    <a:ext uri="{9D8B030D-6E8A-4147-A177-3AD203B41FA5}">
                      <a16:colId xmlns:a16="http://schemas.microsoft.com/office/drawing/2014/main" val="3722690342"/>
                    </a:ext>
                  </a:extLst>
                </a:gridCol>
              </a:tblGrid>
              <a:tr h="280431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>
                          <a:effectLst/>
                        </a:rPr>
                        <a:t>id</a:t>
                      </a:r>
                      <a:endParaRPr lang="pt-PT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>
                          <a:effectLst/>
                        </a:rPr>
                        <a:t>name</a:t>
                      </a:r>
                      <a:endParaRPr lang="pt-PT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>
                          <a:effectLst/>
                        </a:rPr>
                        <a:t>description</a:t>
                      </a:r>
                      <a:endParaRPr lang="pt-PT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>
                          <a:effectLst/>
                        </a:rPr>
                        <a:t>price</a:t>
                      </a:r>
                      <a:endParaRPr lang="pt-PT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>
                          <a:effectLst/>
                        </a:rPr>
                        <a:t>Currency</a:t>
                      </a:r>
                      <a:endParaRPr lang="pt-PT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>
                          <a:effectLst/>
                        </a:rPr>
                        <a:t>link</a:t>
                      </a:r>
                      <a:endParaRPr lang="pt-PT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>
                          <a:effectLst/>
                        </a:rPr>
                        <a:t>gender_value</a:t>
                      </a:r>
                      <a:endParaRPr lang="pt-PT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>
                          <a:effectLst/>
                        </a:rPr>
                        <a:t>age_value</a:t>
                      </a:r>
                      <a:endParaRPr lang="pt-PT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>
                          <a:effectLst/>
                        </a:rPr>
                        <a:t>job_value</a:t>
                      </a:r>
                      <a:endParaRPr lang="pt-PT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>
                          <a:effectLst/>
                        </a:rPr>
                        <a:t>event_value</a:t>
                      </a:r>
                      <a:endParaRPr lang="pt-PT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 dirty="0" err="1">
                          <a:effectLst/>
                        </a:rPr>
                        <a:t>trait_value</a:t>
                      </a:r>
                      <a:endParaRPr lang="pt-PT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 dirty="0" err="1">
                          <a:effectLst/>
                        </a:rPr>
                        <a:t>like_value</a:t>
                      </a:r>
                      <a:endParaRPr lang="pt-PT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>
                          <a:effectLst/>
                        </a:rPr>
                        <a:t>type_value</a:t>
                      </a:r>
                      <a:endParaRPr lang="pt-PT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extLst>
                  <a:ext uri="{0D108BD9-81ED-4DB2-BD59-A6C34878D82A}">
                    <a16:rowId xmlns:a16="http://schemas.microsoft.com/office/drawing/2014/main" val="2912079774"/>
                  </a:ext>
                </a:extLst>
              </a:tr>
              <a:tr h="1551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>
                          <a:effectLst/>
                        </a:rPr>
                        <a:t>1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>
                          <a:effectLst/>
                        </a:rPr>
                        <a:t>Bola futebol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>
                          <a:effectLst/>
                        </a:rPr>
                        <a:t>redonda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>
                          <a:effectLst/>
                        </a:rPr>
                        <a:t>10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>
                          <a:effectLst/>
                        </a:rPr>
                        <a:t>€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sng" strike="noStrike">
                          <a:effectLst/>
                          <a:hlinkClick r:id="rId2"/>
                        </a:rPr>
                        <a:t>www.qql.com</a:t>
                      </a:r>
                      <a:endParaRPr lang="pt-PT" sz="9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>
                          <a:effectLst/>
                        </a:rPr>
                        <a:t>[1,2,3,4]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>
                          <a:effectLst/>
                        </a:rPr>
                        <a:t>[3,4,5,6,7]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>
                          <a:effectLst/>
                        </a:rPr>
                        <a:t>[8]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>
                          <a:effectLst/>
                        </a:rPr>
                        <a:t>[1,3,5,6,7]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 dirty="0">
                          <a:effectLst/>
                        </a:rPr>
                        <a:t>[1,80;2,50;6,80]</a:t>
                      </a:r>
                      <a:endParaRPr lang="pt-P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>
                          <a:effectLst/>
                        </a:rPr>
                        <a:t>[1]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u="none" strike="noStrike" dirty="0">
                          <a:effectLst/>
                        </a:rPr>
                        <a:t>[12,13,14]</a:t>
                      </a:r>
                      <a:endParaRPr lang="pt-P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23" marR="6123" marT="6123" marB="0" anchor="ctr"/>
                </a:tc>
                <a:extLst>
                  <a:ext uri="{0D108BD9-81ED-4DB2-BD59-A6C34878D82A}">
                    <a16:rowId xmlns:a16="http://schemas.microsoft.com/office/drawing/2014/main" val="2534689062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A85753CD-FCB5-0C4E-8ADB-81C94373A73F}"/>
              </a:ext>
            </a:extLst>
          </p:cNvPr>
          <p:cNvSpPr txBox="1"/>
          <p:nvPr/>
        </p:nvSpPr>
        <p:spPr>
          <a:xfrm>
            <a:off x="685800" y="4740166"/>
            <a:ext cx="1013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selects</a:t>
            </a:r>
            <a:r>
              <a:rPr lang="pt-PT" dirty="0"/>
              <a:t> a </a:t>
            </a:r>
            <a:r>
              <a:rPr lang="pt-PT" dirty="0" err="1"/>
              <a:t>product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then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go</a:t>
            </a:r>
            <a:r>
              <a:rPr lang="pt-PT" dirty="0"/>
              <a:t> to a </a:t>
            </a:r>
            <a:r>
              <a:rPr lang="pt-PT" dirty="0" err="1"/>
              <a:t>list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potential</a:t>
            </a:r>
            <a:r>
              <a:rPr lang="pt-PT" dirty="0"/>
              <a:t> </a:t>
            </a:r>
            <a:r>
              <a:rPr lang="pt-PT" dirty="0" err="1"/>
              <a:t>presents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can </a:t>
            </a:r>
            <a:r>
              <a:rPr lang="pt-PT" dirty="0" err="1"/>
              <a:t>fit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need</a:t>
            </a:r>
            <a:r>
              <a:rPr lang="pt-PT" dirty="0"/>
              <a:t>.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work</a:t>
            </a:r>
            <a:r>
              <a:rPr lang="pt-PT" dirty="0"/>
              <a:t> as </a:t>
            </a:r>
            <a:r>
              <a:rPr lang="pt-PT" dirty="0" err="1"/>
              <a:t>middle-man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8398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0BF1A-CD80-3F4D-AD2F-BAFA896F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selection</a:t>
            </a:r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0A1518A-D107-AB48-9C3E-06543D6907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743" r="-2" b="1839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440898-07F7-0349-9FC4-05471BC9F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pt-PT" dirty="0"/>
              <a:t>To </a:t>
            </a:r>
            <a:r>
              <a:rPr lang="pt-PT" dirty="0" err="1"/>
              <a:t>make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appealing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interaction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thought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making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like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“</a:t>
            </a:r>
            <a:r>
              <a:rPr lang="pt-PT" dirty="0" err="1"/>
              <a:t>Tinder</a:t>
            </a:r>
            <a:r>
              <a:rPr lang="pt-PT" dirty="0"/>
              <a:t>”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Presents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9489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7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9939D5DF-647B-465D-9883-4CF390177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54296" cy="6858000"/>
          </a:xfrm>
          <a:custGeom>
            <a:avLst/>
            <a:gdLst>
              <a:gd name="connsiteX0" fmla="*/ 4654296 w 4654296"/>
              <a:gd name="connsiteY0" fmla="*/ 0 h 6858000"/>
              <a:gd name="connsiteX1" fmla="*/ 0 w 4654296"/>
              <a:gd name="connsiteY1" fmla="*/ 0 h 6858000"/>
              <a:gd name="connsiteX2" fmla="*/ 0 w 4654296"/>
              <a:gd name="connsiteY2" fmla="*/ 70650 h 6858000"/>
              <a:gd name="connsiteX3" fmla="*/ 13678 w 4654296"/>
              <a:gd name="connsiteY3" fmla="*/ 155673 h 6858000"/>
              <a:gd name="connsiteX4" fmla="*/ 37547 w 4654296"/>
              <a:gd name="connsiteY4" fmla="*/ 310664 h 6858000"/>
              <a:gd name="connsiteX5" fmla="*/ 60911 w 4654296"/>
              <a:gd name="connsiteY5" fmla="*/ 466340 h 6858000"/>
              <a:gd name="connsiteX6" fmla="*/ 80914 w 4654296"/>
              <a:gd name="connsiteY6" fmla="*/ 622703 h 6858000"/>
              <a:gd name="connsiteX7" fmla="*/ 101085 w 4654296"/>
              <a:gd name="connsiteY7" fmla="*/ 778379 h 6858000"/>
              <a:gd name="connsiteX8" fmla="*/ 119911 w 4654296"/>
              <a:gd name="connsiteY8" fmla="*/ 934742 h 6858000"/>
              <a:gd name="connsiteX9" fmla="*/ 136047 w 4654296"/>
              <a:gd name="connsiteY9" fmla="*/ 1089047 h 6858000"/>
              <a:gd name="connsiteX10" fmla="*/ 151343 w 4654296"/>
              <a:gd name="connsiteY10" fmla="*/ 1245409 h 6858000"/>
              <a:gd name="connsiteX11" fmla="*/ 165295 w 4654296"/>
              <a:gd name="connsiteY11" fmla="*/ 1401086 h 6858000"/>
              <a:gd name="connsiteX12" fmla="*/ 177397 w 4654296"/>
              <a:gd name="connsiteY12" fmla="*/ 1554019 h 6858000"/>
              <a:gd name="connsiteX13" fmla="*/ 189500 w 4654296"/>
              <a:gd name="connsiteY13" fmla="*/ 1709010 h 6858000"/>
              <a:gd name="connsiteX14" fmla="*/ 199585 w 4654296"/>
              <a:gd name="connsiteY14" fmla="*/ 1861943 h 6858000"/>
              <a:gd name="connsiteX15" fmla="*/ 207485 w 4654296"/>
              <a:gd name="connsiteY15" fmla="*/ 2014877 h 6858000"/>
              <a:gd name="connsiteX16" fmla="*/ 215722 w 4654296"/>
              <a:gd name="connsiteY16" fmla="*/ 2167124 h 6858000"/>
              <a:gd name="connsiteX17" fmla="*/ 222613 w 4654296"/>
              <a:gd name="connsiteY17" fmla="*/ 2318000 h 6858000"/>
              <a:gd name="connsiteX18" fmla="*/ 227488 w 4654296"/>
              <a:gd name="connsiteY18" fmla="*/ 2467505 h 6858000"/>
              <a:gd name="connsiteX19" fmla="*/ 231690 w 4654296"/>
              <a:gd name="connsiteY19" fmla="*/ 2617009 h 6858000"/>
              <a:gd name="connsiteX20" fmla="*/ 235724 w 4654296"/>
              <a:gd name="connsiteY20" fmla="*/ 2765142 h 6858000"/>
              <a:gd name="connsiteX21" fmla="*/ 237573 w 4654296"/>
              <a:gd name="connsiteY21" fmla="*/ 2911217 h 6858000"/>
              <a:gd name="connsiteX22" fmla="*/ 239590 w 4654296"/>
              <a:gd name="connsiteY22" fmla="*/ 3057293 h 6858000"/>
              <a:gd name="connsiteX23" fmla="*/ 240599 w 4654296"/>
              <a:gd name="connsiteY23" fmla="*/ 3201311 h 6858000"/>
              <a:gd name="connsiteX24" fmla="*/ 239590 w 4654296"/>
              <a:gd name="connsiteY24" fmla="*/ 3343957 h 6858000"/>
              <a:gd name="connsiteX25" fmla="*/ 239590 w 4654296"/>
              <a:gd name="connsiteY25" fmla="*/ 3485232 h 6858000"/>
              <a:gd name="connsiteX26" fmla="*/ 237573 w 4654296"/>
              <a:gd name="connsiteY26" fmla="*/ 3625135 h 6858000"/>
              <a:gd name="connsiteX27" fmla="*/ 234548 w 4654296"/>
              <a:gd name="connsiteY27" fmla="*/ 3762295 h 6858000"/>
              <a:gd name="connsiteX28" fmla="*/ 231690 w 4654296"/>
              <a:gd name="connsiteY28" fmla="*/ 3898083 h 6858000"/>
              <a:gd name="connsiteX29" fmla="*/ 228496 w 4654296"/>
              <a:gd name="connsiteY29" fmla="*/ 4031129 h 6858000"/>
              <a:gd name="connsiteX30" fmla="*/ 223622 w 4654296"/>
              <a:gd name="connsiteY30" fmla="*/ 4163488 h 6858000"/>
              <a:gd name="connsiteX31" fmla="*/ 218411 w 4654296"/>
              <a:gd name="connsiteY31" fmla="*/ 4293789 h 6858000"/>
              <a:gd name="connsiteX32" fmla="*/ 213705 w 4654296"/>
              <a:gd name="connsiteY32" fmla="*/ 4421348 h 6858000"/>
              <a:gd name="connsiteX33" fmla="*/ 200425 w 4654296"/>
              <a:gd name="connsiteY33" fmla="*/ 4670294 h 6858000"/>
              <a:gd name="connsiteX34" fmla="*/ 186306 w 4654296"/>
              <a:gd name="connsiteY34" fmla="*/ 4908952 h 6858000"/>
              <a:gd name="connsiteX35" fmla="*/ 171514 w 4654296"/>
              <a:gd name="connsiteY35" fmla="*/ 5138009 h 6858000"/>
              <a:gd name="connsiteX36" fmla="*/ 155209 w 4654296"/>
              <a:gd name="connsiteY36" fmla="*/ 5354722 h 6858000"/>
              <a:gd name="connsiteX37" fmla="*/ 138232 w 4654296"/>
              <a:gd name="connsiteY37" fmla="*/ 5561834 h 6858000"/>
              <a:gd name="connsiteX38" fmla="*/ 119911 w 4654296"/>
              <a:gd name="connsiteY38" fmla="*/ 5753858 h 6858000"/>
              <a:gd name="connsiteX39" fmla="*/ 101925 w 4654296"/>
              <a:gd name="connsiteY39" fmla="*/ 5934223 h 6858000"/>
              <a:gd name="connsiteX40" fmla="*/ 83940 w 4654296"/>
              <a:gd name="connsiteY40" fmla="*/ 6100187 h 6858000"/>
              <a:gd name="connsiteX41" fmla="*/ 66963 w 4654296"/>
              <a:gd name="connsiteY41" fmla="*/ 6252434 h 6858000"/>
              <a:gd name="connsiteX42" fmla="*/ 50826 w 4654296"/>
              <a:gd name="connsiteY42" fmla="*/ 6387537 h 6858000"/>
              <a:gd name="connsiteX43" fmla="*/ 35530 w 4654296"/>
              <a:gd name="connsiteY43" fmla="*/ 6509609 h 6858000"/>
              <a:gd name="connsiteX44" fmla="*/ 22755 w 4654296"/>
              <a:gd name="connsiteY44" fmla="*/ 6612479 h 6858000"/>
              <a:gd name="connsiteX45" fmla="*/ 10653 w 4654296"/>
              <a:gd name="connsiteY45" fmla="*/ 6698890 h 6858000"/>
              <a:gd name="connsiteX46" fmla="*/ 0 w 4654296"/>
              <a:gd name="connsiteY46" fmla="*/ 6771890 h 6858000"/>
              <a:gd name="connsiteX47" fmla="*/ 0 w 4654296"/>
              <a:gd name="connsiteY47" fmla="*/ 6858000 h 6858000"/>
              <a:gd name="connsiteX48" fmla="*/ 4654296 w 4654296"/>
              <a:gd name="connsiteY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654296" h="6858000">
                <a:moveTo>
                  <a:pt x="4654296" y="0"/>
                </a:moveTo>
                <a:lnTo>
                  <a:pt x="0" y="0"/>
                </a:lnTo>
                <a:lnTo>
                  <a:pt x="0" y="70650"/>
                </a:lnTo>
                <a:lnTo>
                  <a:pt x="13678" y="155673"/>
                </a:lnTo>
                <a:lnTo>
                  <a:pt x="37547" y="310664"/>
                </a:lnTo>
                <a:lnTo>
                  <a:pt x="60911" y="466340"/>
                </a:lnTo>
                <a:lnTo>
                  <a:pt x="80914" y="622703"/>
                </a:lnTo>
                <a:lnTo>
                  <a:pt x="101085" y="778379"/>
                </a:lnTo>
                <a:lnTo>
                  <a:pt x="119911" y="934742"/>
                </a:lnTo>
                <a:lnTo>
                  <a:pt x="136047" y="1089047"/>
                </a:lnTo>
                <a:lnTo>
                  <a:pt x="151343" y="1245409"/>
                </a:lnTo>
                <a:lnTo>
                  <a:pt x="165295" y="1401086"/>
                </a:lnTo>
                <a:lnTo>
                  <a:pt x="177397" y="1554019"/>
                </a:lnTo>
                <a:lnTo>
                  <a:pt x="189500" y="1709010"/>
                </a:lnTo>
                <a:lnTo>
                  <a:pt x="199585" y="1861943"/>
                </a:lnTo>
                <a:lnTo>
                  <a:pt x="207485" y="2014877"/>
                </a:lnTo>
                <a:lnTo>
                  <a:pt x="215722" y="2167124"/>
                </a:lnTo>
                <a:lnTo>
                  <a:pt x="222613" y="2318000"/>
                </a:lnTo>
                <a:lnTo>
                  <a:pt x="227488" y="2467505"/>
                </a:lnTo>
                <a:lnTo>
                  <a:pt x="231690" y="2617009"/>
                </a:lnTo>
                <a:lnTo>
                  <a:pt x="235724" y="2765142"/>
                </a:lnTo>
                <a:lnTo>
                  <a:pt x="237573" y="2911217"/>
                </a:lnTo>
                <a:lnTo>
                  <a:pt x="239590" y="3057293"/>
                </a:lnTo>
                <a:lnTo>
                  <a:pt x="240599" y="3201311"/>
                </a:lnTo>
                <a:lnTo>
                  <a:pt x="239590" y="3343957"/>
                </a:lnTo>
                <a:lnTo>
                  <a:pt x="239590" y="3485232"/>
                </a:lnTo>
                <a:lnTo>
                  <a:pt x="237573" y="3625135"/>
                </a:lnTo>
                <a:lnTo>
                  <a:pt x="234548" y="3762295"/>
                </a:lnTo>
                <a:lnTo>
                  <a:pt x="231690" y="3898083"/>
                </a:lnTo>
                <a:lnTo>
                  <a:pt x="228496" y="4031129"/>
                </a:lnTo>
                <a:lnTo>
                  <a:pt x="223622" y="4163488"/>
                </a:lnTo>
                <a:lnTo>
                  <a:pt x="218411" y="4293789"/>
                </a:lnTo>
                <a:lnTo>
                  <a:pt x="213705" y="4421348"/>
                </a:lnTo>
                <a:lnTo>
                  <a:pt x="200425" y="4670294"/>
                </a:lnTo>
                <a:lnTo>
                  <a:pt x="186306" y="4908952"/>
                </a:lnTo>
                <a:lnTo>
                  <a:pt x="171514" y="5138009"/>
                </a:lnTo>
                <a:lnTo>
                  <a:pt x="155209" y="5354722"/>
                </a:lnTo>
                <a:lnTo>
                  <a:pt x="138232" y="5561834"/>
                </a:lnTo>
                <a:lnTo>
                  <a:pt x="119911" y="5753858"/>
                </a:lnTo>
                <a:lnTo>
                  <a:pt x="101925" y="5934223"/>
                </a:lnTo>
                <a:lnTo>
                  <a:pt x="83940" y="6100187"/>
                </a:lnTo>
                <a:lnTo>
                  <a:pt x="66963" y="6252434"/>
                </a:lnTo>
                <a:lnTo>
                  <a:pt x="50826" y="6387537"/>
                </a:lnTo>
                <a:lnTo>
                  <a:pt x="35530" y="6509609"/>
                </a:lnTo>
                <a:lnTo>
                  <a:pt x="22755" y="6612479"/>
                </a:lnTo>
                <a:lnTo>
                  <a:pt x="10653" y="6698890"/>
                </a:lnTo>
                <a:lnTo>
                  <a:pt x="0" y="6771890"/>
                </a:lnTo>
                <a:lnTo>
                  <a:pt x="0" y="6858000"/>
                </a:lnTo>
                <a:lnTo>
                  <a:pt x="4654296" y="6858000"/>
                </a:lnTo>
                <a:close/>
              </a:path>
            </a:pathLst>
          </a:cu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795511D0-C969-4FB4-9670-3DF7F1B2A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6714143" y="3649211"/>
            <a:ext cx="5477857" cy="3207003"/>
          </a:xfrm>
          <a:custGeom>
            <a:avLst/>
            <a:gdLst>
              <a:gd name="connsiteX0" fmla="*/ 313944 w 4620112"/>
              <a:gd name="connsiteY0" fmla="*/ 576072 h 2704838"/>
              <a:gd name="connsiteX1" fmla="*/ 396240 w 4620112"/>
              <a:gd name="connsiteY1" fmla="*/ 585216 h 2704838"/>
              <a:gd name="connsiteX2" fmla="*/ 423672 w 4620112"/>
              <a:gd name="connsiteY2" fmla="*/ 603504 h 2704838"/>
              <a:gd name="connsiteX3" fmla="*/ 451104 w 4620112"/>
              <a:gd name="connsiteY3" fmla="*/ 612648 h 2704838"/>
              <a:gd name="connsiteX4" fmla="*/ 505968 w 4620112"/>
              <a:gd name="connsiteY4" fmla="*/ 649224 h 2704838"/>
              <a:gd name="connsiteX5" fmla="*/ 579120 w 4620112"/>
              <a:gd name="connsiteY5" fmla="*/ 667512 h 2704838"/>
              <a:gd name="connsiteX6" fmla="*/ 606552 w 4620112"/>
              <a:gd name="connsiteY6" fmla="*/ 685800 h 2704838"/>
              <a:gd name="connsiteX7" fmla="*/ 633984 w 4620112"/>
              <a:gd name="connsiteY7" fmla="*/ 694944 h 2704838"/>
              <a:gd name="connsiteX8" fmla="*/ 688848 w 4620112"/>
              <a:gd name="connsiteY8" fmla="*/ 749808 h 2704838"/>
              <a:gd name="connsiteX9" fmla="*/ 688848 w 4620112"/>
              <a:gd name="connsiteY9" fmla="*/ 868680 h 2704838"/>
              <a:gd name="connsiteX10" fmla="*/ 633984 w 4620112"/>
              <a:gd name="connsiteY10" fmla="*/ 905256 h 2704838"/>
              <a:gd name="connsiteX11" fmla="*/ 350520 w 4620112"/>
              <a:gd name="connsiteY11" fmla="*/ 896112 h 2704838"/>
              <a:gd name="connsiteX12" fmla="*/ 332232 w 4620112"/>
              <a:gd name="connsiteY12" fmla="*/ 868680 h 2704838"/>
              <a:gd name="connsiteX13" fmla="*/ 304800 w 4620112"/>
              <a:gd name="connsiteY13" fmla="*/ 859536 h 2704838"/>
              <a:gd name="connsiteX14" fmla="*/ 268224 w 4620112"/>
              <a:gd name="connsiteY14" fmla="*/ 804672 h 2704838"/>
              <a:gd name="connsiteX15" fmla="*/ 249936 w 4620112"/>
              <a:gd name="connsiteY15" fmla="*/ 749808 h 2704838"/>
              <a:gd name="connsiteX16" fmla="*/ 313944 w 4620112"/>
              <a:gd name="connsiteY16" fmla="*/ 576072 h 2704838"/>
              <a:gd name="connsiteX17" fmla="*/ 4620112 w 4620112"/>
              <a:gd name="connsiteY17" fmla="*/ 0 h 2704838"/>
              <a:gd name="connsiteX18" fmla="*/ 3274447 w 4620112"/>
              <a:gd name="connsiteY18" fmla="*/ 0 h 2704838"/>
              <a:gd name="connsiteX19" fmla="*/ 3267456 w 4620112"/>
              <a:gd name="connsiteY19" fmla="*/ 73152 h 2704838"/>
              <a:gd name="connsiteX20" fmla="*/ 3240024 w 4620112"/>
              <a:gd name="connsiteY20" fmla="*/ 118872 h 2704838"/>
              <a:gd name="connsiteX21" fmla="*/ 3203448 w 4620112"/>
              <a:gd name="connsiteY21" fmla="*/ 173736 h 2704838"/>
              <a:gd name="connsiteX22" fmla="*/ 3139440 w 4620112"/>
              <a:gd name="connsiteY22" fmla="*/ 237744 h 2704838"/>
              <a:gd name="connsiteX23" fmla="*/ 3102864 w 4620112"/>
              <a:gd name="connsiteY23" fmla="*/ 246888 h 2704838"/>
              <a:gd name="connsiteX24" fmla="*/ 3029712 w 4620112"/>
              <a:gd name="connsiteY24" fmla="*/ 301752 h 2704838"/>
              <a:gd name="connsiteX25" fmla="*/ 2965704 w 4620112"/>
              <a:gd name="connsiteY25" fmla="*/ 338328 h 2704838"/>
              <a:gd name="connsiteX26" fmla="*/ 2910840 w 4620112"/>
              <a:gd name="connsiteY26" fmla="*/ 356616 h 2704838"/>
              <a:gd name="connsiteX27" fmla="*/ 2810256 w 4620112"/>
              <a:gd name="connsiteY27" fmla="*/ 411480 h 2704838"/>
              <a:gd name="connsiteX28" fmla="*/ 2764536 w 4620112"/>
              <a:gd name="connsiteY28" fmla="*/ 420624 h 2704838"/>
              <a:gd name="connsiteX29" fmla="*/ 2727960 w 4620112"/>
              <a:gd name="connsiteY29" fmla="*/ 438912 h 2704838"/>
              <a:gd name="connsiteX30" fmla="*/ 2700528 w 4620112"/>
              <a:gd name="connsiteY30" fmla="*/ 457200 h 2704838"/>
              <a:gd name="connsiteX31" fmla="*/ 2663952 w 4620112"/>
              <a:gd name="connsiteY31" fmla="*/ 466344 h 2704838"/>
              <a:gd name="connsiteX32" fmla="*/ 2609088 w 4620112"/>
              <a:gd name="connsiteY32" fmla="*/ 484632 h 2704838"/>
              <a:gd name="connsiteX33" fmla="*/ 2535936 w 4620112"/>
              <a:gd name="connsiteY33" fmla="*/ 502920 h 2704838"/>
              <a:gd name="connsiteX34" fmla="*/ 2508504 w 4620112"/>
              <a:gd name="connsiteY34" fmla="*/ 512064 h 2704838"/>
              <a:gd name="connsiteX35" fmla="*/ 2398776 w 4620112"/>
              <a:gd name="connsiteY35" fmla="*/ 566928 h 2704838"/>
              <a:gd name="connsiteX36" fmla="*/ 2325624 w 4620112"/>
              <a:gd name="connsiteY36" fmla="*/ 585216 h 2704838"/>
              <a:gd name="connsiteX37" fmla="*/ 2270760 w 4620112"/>
              <a:gd name="connsiteY37" fmla="*/ 603504 h 2704838"/>
              <a:gd name="connsiteX38" fmla="*/ 2234184 w 4620112"/>
              <a:gd name="connsiteY38" fmla="*/ 612648 h 2704838"/>
              <a:gd name="connsiteX39" fmla="*/ 2197608 w 4620112"/>
              <a:gd name="connsiteY39" fmla="*/ 630936 h 2704838"/>
              <a:gd name="connsiteX40" fmla="*/ 2161032 w 4620112"/>
              <a:gd name="connsiteY40" fmla="*/ 640080 h 2704838"/>
              <a:gd name="connsiteX41" fmla="*/ 2133600 w 4620112"/>
              <a:gd name="connsiteY41" fmla="*/ 649224 h 2704838"/>
              <a:gd name="connsiteX42" fmla="*/ 2069592 w 4620112"/>
              <a:gd name="connsiteY42" fmla="*/ 667512 h 2704838"/>
              <a:gd name="connsiteX43" fmla="*/ 2042160 w 4620112"/>
              <a:gd name="connsiteY43" fmla="*/ 685800 h 2704838"/>
              <a:gd name="connsiteX44" fmla="*/ 1950720 w 4620112"/>
              <a:gd name="connsiteY44" fmla="*/ 704088 h 2704838"/>
              <a:gd name="connsiteX45" fmla="*/ 1886712 w 4620112"/>
              <a:gd name="connsiteY45" fmla="*/ 740664 h 2704838"/>
              <a:gd name="connsiteX46" fmla="*/ 1831848 w 4620112"/>
              <a:gd name="connsiteY46" fmla="*/ 768096 h 2704838"/>
              <a:gd name="connsiteX47" fmla="*/ 1776984 w 4620112"/>
              <a:gd name="connsiteY47" fmla="*/ 777240 h 2704838"/>
              <a:gd name="connsiteX48" fmla="*/ 1676400 w 4620112"/>
              <a:gd name="connsiteY48" fmla="*/ 804672 h 2704838"/>
              <a:gd name="connsiteX49" fmla="*/ 1292352 w 4620112"/>
              <a:gd name="connsiteY49" fmla="*/ 822960 h 2704838"/>
              <a:gd name="connsiteX50" fmla="*/ 1255776 w 4620112"/>
              <a:gd name="connsiteY50" fmla="*/ 832104 h 2704838"/>
              <a:gd name="connsiteX51" fmla="*/ 935736 w 4620112"/>
              <a:gd name="connsiteY51" fmla="*/ 822960 h 2704838"/>
              <a:gd name="connsiteX52" fmla="*/ 908304 w 4620112"/>
              <a:gd name="connsiteY52" fmla="*/ 795528 h 2704838"/>
              <a:gd name="connsiteX53" fmla="*/ 880872 w 4620112"/>
              <a:gd name="connsiteY53" fmla="*/ 740664 h 2704838"/>
              <a:gd name="connsiteX54" fmla="*/ 853440 w 4620112"/>
              <a:gd name="connsiteY54" fmla="*/ 713232 h 2704838"/>
              <a:gd name="connsiteX55" fmla="*/ 807720 w 4620112"/>
              <a:gd name="connsiteY55" fmla="*/ 676656 h 2704838"/>
              <a:gd name="connsiteX56" fmla="*/ 798576 w 4620112"/>
              <a:gd name="connsiteY56" fmla="*/ 649224 h 2704838"/>
              <a:gd name="connsiteX57" fmla="*/ 743712 w 4620112"/>
              <a:gd name="connsiteY57" fmla="*/ 621792 h 2704838"/>
              <a:gd name="connsiteX58" fmla="*/ 716280 w 4620112"/>
              <a:gd name="connsiteY58" fmla="*/ 603504 h 2704838"/>
              <a:gd name="connsiteX59" fmla="*/ 661416 w 4620112"/>
              <a:gd name="connsiteY59" fmla="*/ 585216 h 2704838"/>
              <a:gd name="connsiteX60" fmla="*/ 633984 w 4620112"/>
              <a:gd name="connsiteY60" fmla="*/ 566928 h 2704838"/>
              <a:gd name="connsiteX61" fmla="*/ 533400 w 4620112"/>
              <a:gd name="connsiteY61" fmla="*/ 557784 h 2704838"/>
              <a:gd name="connsiteX62" fmla="*/ 469392 w 4620112"/>
              <a:gd name="connsiteY62" fmla="*/ 530352 h 2704838"/>
              <a:gd name="connsiteX63" fmla="*/ 441960 w 4620112"/>
              <a:gd name="connsiteY63" fmla="*/ 521208 h 2704838"/>
              <a:gd name="connsiteX64" fmla="*/ 387096 w 4620112"/>
              <a:gd name="connsiteY64" fmla="*/ 484632 h 2704838"/>
              <a:gd name="connsiteX65" fmla="*/ 341376 w 4620112"/>
              <a:gd name="connsiteY65" fmla="*/ 429768 h 2704838"/>
              <a:gd name="connsiteX66" fmla="*/ 286512 w 4620112"/>
              <a:gd name="connsiteY66" fmla="*/ 384048 h 2704838"/>
              <a:gd name="connsiteX67" fmla="*/ 213360 w 4620112"/>
              <a:gd name="connsiteY67" fmla="*/ 320040 h 2704838"/>
              <a:gd name="connsiteX68" fmla="*/ 158496 w 4620112"/>
              <a:gd name="connsiteY68" fmla="*/ 301752 h 2704838"/>
              <a:gd name="connsiteX69" fmla="*/ 131064 w 4620112"/>
              <a:gd name="connsiteY69" fmla="*/ 292608 h 2704838"/>
              <a:gd name="connsiteX70" fmla="*/ 103632 w 4620112"/>
              <a:gd name="connsiteY70" fmla="*/ 274320 h 2704838"/>
              <a:gd name="connsiteX71" fmla="*/ 48768 w 4620112"/>
              <a:gd name="connsiteY71" fmla="*/ 228600 h 2704838"/>
              <a:gd name="connsiteX72" fmla="*/ 12192 w 4620112"/>
              <a:gd name="connsiteY72" fmla="*/ 173736 h 2704838"/>
              <a:gd name="connsiteX73" fmla="*/ 16919 w 4620112"/>
              <a:gd name="connsiteY73" fmla="*/ 21859 h 2704838"/>
              <a:gd name="connsiteX74" fmla="*/ 22933 w 4620112"/>
              <a:gd name="connsiteY74" fmla="*/ 0 h 2704838"/>
              <a:gd name="connsiteX75" fmla="*/ 0 w 4620112"/>
              <a:gd name="connsiteY75" fmla="*/ 0 h 2704838"/>
              <a:gd name="connsiteX76" fmla="*/ 0 w 4620112"/>
              <a:gd name="connsiteY76" fmla="*/ 2704838 h 2704838"/>
              <a:gd name="connsiteX77" fmla="*/ 4620112 w 4620112"/>
              <a:gd name="connsiteY77" fmla="*/ 2704838 h 270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620112" h="2704838">
                <a:moveTo>
                  <a:pt x="313944" y="576072"/>
                </a:moveTo>
                <a:cubicBezTo>
                  <a:pt x="341376" y="579120"/>
                  <a:pt x="369463" y="578522"/>
                  <a:pt x="396240" y="585216"/>
                </a:cubicBezTo>
                <a:cubicBezTo>
                  <a:pt x="406902" y="587881"/>
                  <a:pt x="413842" y="598589"/>
                  <a:pt x="423672" y="603504"/>
                </a:cubicBezTo>
                <a:cubicBezTo>
                  <a:pt x="432293" y="607815"/>
                  <a:pt x="442678" y="607967"/>
                  <a:pt x="451104" y="612648"/>
                </a:cubicBezTo>
                <a:cubicBezTo>
                  <a:pt x="470317" y="623322"/>
                  <a:pt x="485116" y="642273"/>
                  <a:pt x="505968" y="649224"/>
                </a:cubicBezTo>
                <a:cubicBezTo>
                  <a:pt x="548144" y="663283"/>
                  <a:pt x="523949" y="656478"/>
                  <a:pt x="579120" y="667512"/>
                </a:cubicBezTo>
                <a:cubicBezTo>
                  <a:pt x="588264" y="673608"/>
                  <a:pt x="596722" y="680885"/>
                  <a:pt x="606552" y="685800"/>
                </a:cubicBezTo>
                <a:cubicBezTo>
                  <a:pt x="615173" y="690111"/>
                  <a:pt x="626376" y="689026"/>
                  <a:pt x="633984" y="694944"/>
                </a:cubicBezTo>
                <a:cubicBezTo>
                  <a:pt x="654399" y="710822"/>
                  <a:pt x="688848" y="749808"/>
                  <a:pt x="688848" y="749808"/>
                </a:cubicBezTo>
                <a:cubicBezTo>
                  <a:pt x="702592" y="791041"/>
                  <a:pt x="715116" y="816144"/>
                  <a:pt x="688848" y="868680"/>
                </a:cubicBezTo>
                <a:cubicBezTo>
                  <a:pt x="679018" y="888339"/>
                  <a:pt x="633984" y="905256"/>
                  <a:pt x="633984" y="905256"/>
                </a:cubicBezTo>
                <a:cubicBezTo>
                  <a:pt x="539496" y="902208"/>
                  <a:pt x="444370" y="907488"/>
                  <a:pt x="350520" y="896112"/>
                </a:cubicBezTo>
                <a:cubicBezTo>
                  <a:pt x="339610" y="894790"/>
                  <a:pt x="340814" y="875545"/>
                  <a:pt x="332232" y="868680"/>
                </a:cubicBezTo>
                <a:cubicBezTo>
                  <a:pt x="324706" y="862659"/>
                  <a:pt x="313944" y="862584"/>
                  <a:pt x="304800" y="859536"/>
                </a:cubicBezTo>
                <a:cubicBezTo>
                  <a:pt x="292608" y="841248"/>
                  <a:pt x="275175" y="825524"/>
                  <a:pt x="268224" y="804672"/>
                </a:cubicBezTo>
                <a:lnTo>
                  <a:pt x="249936" y="749808"/>
                </a:lnTo>
                <a:cubicBezTo>
                  <a:pt x="259688" y="603524"/>
                  <a:pt x="303276" y="605028"/>
                  <a:pt x="313944" y="576072"/>
                </a:cubicBezTo>
                <a:close/>
                <a:moveTo>
                  <a:pt x="4620112" y="0"/>
                </a:moveTo>
                <a:lnTo>
                  <a:pt x="3274447" y="0"/>
                </a:lnTo>
                <a:lnTo>
                  <a:pt x="3267456" y="73152"/>
                </a:lnTo>
                <a:cubicBezTo>
                  <a:pt x="3264943" y="90746"/>
                  <a:pt x="3249566" y="103878"/>
                  <a:pt x="3240024" y="118872"/>
                </a:cubicBezTo>
                <a:cubicBezTo>
                  <a:pt x="3228224" y="137415"/>
                  <a:pt x="3216636" y="156152"/>
                  <a:pt x="3203448" y="173736"/>
                </a:cubicBezTo>
                <a:cubicBezTo>
                  <a:pt x="3181502" y="202997"/>
                  <a:pt x="3173578" y="220675"/>
                  <a:pt x="3139440" y="237744"/>
                </a:cubicBezTo>
                <a:cubicBezTo>
                  <a:pt x="3128200" y="243364"/>
                  <a:pt x="3115056" y="243840"/>
                  <a:pt x="3102864" y="246888"/>
                </a:cubicBezTo>
                <a:cubicBezTo>
                  <a:pt x="3060109" y="289643"/>
                  <a:pt x="3090308" y="263880"/>
                  <a:pt x="3029712" y="301752"/>
                </a:cubicBezTo>
                <a:cubicBezTo>
                  <a:pt x="3000386" y="320081"/>
                  <a:pt x="3000391" y="324453"/>
                  <a:pt x="2965704" y="338328"/>
                </a:cubicBezTo>
                <a:cubicBezTo>
                  <a:pt x="2947806" y="345487"/>
                  <a:pt x="2926880" y="345923"/>
                  <a:pt x="2910840" y="356616"/>
                </a:cubicBezTo>
                <a:cubicBezTo>
                  <a:pt x="2882229" y="375690"/>
                  <a:pt x="2839892" y="405553"/>
                  <a:pt x="2810256" y="411480"/>
                </a:cubicBezTo>
                <a:lnTo>
                  <a:pt x="2764536" y="420624"/>
                </a:lnTo>
                <a:cubicBezTo>
                  <a:pt x="2752344" y="426720"/>
                  <a:pt x="2739795" y="432149"/>
                  <a:pt x="2727960" y="438912"/>
                </a:cubicBezTo>
                <a:cubicBezTo>
                  <a:pt x="2718418" y="444364"/>
                  <a:pt x="2710629" y="452871"/>
                  <a:pt x="2700528" y="457200"/>
                </a:cubicBezTo>
                <a:cubicBezTo>
                  <a:pt x="2688977" y="462150"/>
                  <a:pt x="2675989" y="462733"/>
                  <a:pt x="2663952" y="466344"/>
                </a:cubicBezTo>
                <a:cubicBezTo>
                  <a:pt x="2645488" y="471883"/>
                  <a:pt x="2627790" y="479957"/>
                  <a:pt x="2609088" y="484632"/>
                </a:cubicBezTo>
                <a:cubicBezTo>
                  <a:pt x="2584704" y="490728"/>
                  <a:pt x="2559781" y="494972"/>
                  <a:pt x="2535936" y="502920"/>
                </a:cubicBezTo>
                <a:cubicBezTo>
                  <a:pt x="2526792" y="505968"/>
                  <a:pt x="2516930" y="507383"/>
                  <a:pt x="2508504" y="512064"/>
                </a:cubicBezTo>
                <a:cubicBezTo>
                  <a:pt x="2435361" y="552699"/>
                  <a:pt x="2476455" y="547508"/>
                  <a:pt x="2398776" y="566928"/>
                </a:cubicBezTo>
                <a:cubicBezTo>
                  <a:pt x="2374392" y="573024"/>
                  <a:pt x="2349469" y="577268"/>
                  <a:pt x="2325624" y="585216"/>
                </a:cubicBezTo>
                <a:cubicBezTo>
                  <a:pt x="2307336" y="591312"/>
                  <a:pt x="2289462" y="598829"/>
                  <a:pt x="2270760" y="603504"/>
                </a:cubicBezTo>
                <a:cubicBezTo>
                  <a:pt x="2258568" y="606552"/>
                  <a:pt x="2245951" y="608235"/>
                  <a:pt x="2234184" y="612648"/>
                </a:cubicBezTo>
                <a:cubicBezTo>
                  <a:pt x="2221421" y="617434"/>
                  <a:pt x="2210371" y="626150"/>
                  <a:pt x="2197608" y="630936"/>
                </a:cubicBezTo>
                <a:cubicBezTo>
                  <a:pt x="2185841" y="635349"/>
                  <a:pt x="2173116" y="636628"/>
                  <a:pt x="2161032" y="640080"/>
                </a:cubicBezTo>
                <a:cubicBezTo>
                  <a:pt x="2151764" y="642728"/>
                  <a:pt x="2142868" y="646576"/>
                  <a:pt x="2133600" y="649224"/>
                </a:cubicBezTo>
                <a:cubicBezTo>
                  <a:pt x="2119928" y="653130"/>
                  <a:pt x="2084208" y="660204"/>
                  <a:pt x="2069592" y="667512"/>
                </a:cubicBezTo>
                <a:cubicBezTo>
                  <a:pt x="2059762" y="672427"/>
                  <a:pt x="2052664" y="682568"/>
                  <a:pt x="2042160" y="685800"/>
                </a:cubicBezTo>
                <a:cubicBezTo>
                  <a:pt x="2012451" y="694941"/>
                  <a:pt x="1950720" y="704088"/>
                  <a:pt x="1950720" y="704088"/>
                </a:cubicBezTo>
                <a:cubicBezTo>
                  <a:pt x="1862277" y="770420"/>
                  <a:pt x="1956529" y="705756"/>
                  <a:pt x="1886712" y="740664"/>
                </a:cubicBezTo>
                <a:cubicBezTo>
                  <a:pt x="1847255" y="760393"/>
                  <a:pt x="1873219" y="758903"/>
                  <a:pt x="1831848" y="768096"/>
                </a:cubicBezTo>
                <a:cubicBezTo>
                  <a:pt x="1813749" y="772118"/>
                  <a:pt x="1795083" y="773218"/>
                  <a:pt x="1776984" y="777240"/>
                </a:cubicBezTo>
                <a:cubicBezTo>
                  <a:pt x="1729749" y="787737"/>
                  <a:pt x="1748365" y="801245"/>
                  <a:pt x="1676400" y="804672"/>
                </a:cubicBezTo>
                <a:lnTo>
                  <a:pt x="1292352" y="822960"/>
                </a:lnTo>
                <a:cubicBezTo>
                  <a:pt x="1280160" y="826008"/>
                  <a:pt x="1268343" y="832104"/>
                  <a:pt x="1255776" y="832104"/>
                </a:cubicBezTo>
                <a:cubicBezTo>
                  <a:pt x="1149052" y="832104"/>
                  <a:pt x="1041873" y="834132"/>
                  <a:pt x="935736" y="822960"/>
                </a:cubicBezTo>
                <a:cubicBezTo>
                  <a:pt x="922875" y="821606"/>
                  <a:pt x="916583" y="805462"/>
                  <a:pt x="908304" y="795528"/>
                </a:cubicBezTo>
                <a:cubicBezTo>
                  <a:pt x="836363" y="709199"/>
                  <a:pt x="935859" y="823144"/>
                  <a:pt x="880872" y="740664"/>
                </a:cubicBezTo>
                <a:cubicBezTo>
                  <a:pt x="873699" y="729904"/>
                  <a:pt x="861719" y="723166"/>
                  <a:pt x="853440" y="713232"/>
                </a:cubicBezTo>
                <a:cubicBezTo>
                  <a:pt x="821624" y="675053"/>
                  <a:pt x="852753" y="691667"/>
                  <a:pt x="807720" y="676656"/>
                </a:cubicBezTo>
                <a:cubicBezTo>
                  <a:pt x="804672" y="667512"/>
                  <a:pt x="804597" y="656750"/>
                  <a:pt x="798576" y="649224"/>
                </a:cubicBezTo>
                <a:cubicBezTo>
                  <a:pt x="781106" y="627386"/>
                  <a:pt x="765799" y="632835"/>
                  <a:pt x="743712" y="621792"/>
                </a:cubicBezTo>
                <a:cubicBezTo>
                  <a:pt x="733882" y="616877"/>
                  <a:pt x="726323" y="607967"/>
                  <a:pt x="716280" y="603504"/>
                </a:cubicBezTo>
                <a:cubicBezTo>
                  <a:pt x="698664" y="595675"/>
                  <a:pt x="677456" y="595909"/>
                  <a:pt x="661416" y="585216"/>
                </a:cubicBezTo>
                <a:cubicBezTo>
                  <a:pt x="652272" y="579120"/>
                  <a:pt x="644730" y="569231"/>
                  <a:pt x="633984" y="566928"/>
                </a:cubicBezTo>
                <a:cubicBezTo>
                  <a:pt x="601065" y="559874"/>
                  <a:pt x="566928" y="560832"/>
                  <a:pt x="533400" y="557784"/>
                </a:cubicBezTo>
                <a:cubicBezTo>
                  <a:pt x="457278" y="538753"/>
                  <a:pt x="532540" y="561926"/>
                  <a:pt x="469392" y="530352"/>
                </a:cubicBezTo>
                <a:cubicBezTo>
                  <a:pt x="460771" y="526041"/>
                  <a:pt x="450386" y="525889"/>
                  <a:pt x="441960" y="521208"/>
                </a:cubicBezTo>
                <a:cubicBezTo>
                  <a:pt x="422747" y="510534"/>
                  <a:pt x="387096" y="484632"/>
                  <a:pt x="387096" y="484632"/>
                </a:cubicBezTo>
                <a:cubicBezTo>
                  <a:pt x="369114" y="457659"/>
                  <a:pt x="367778" y="451770"/>
                  <a:pt x="341376" y="429768"/>
                </a:cubicBezTo>
                <a:cubicBezTo>
                  <a:pt x="302143" y="397074"/>
                  <a:pt x="322941" y="427762"/>
                  <a:pt x="286512" y="384048"/>
                </a:cubicBezTo>
                <a:cubicBezTo>
                  <a:pt x="257790" y="349582"/>
                  <a:pt x="273851" y="340204"/>
                  <a:pt x="213360" y="320040"/>
                </a:cubicBezTo>
                <a:lnTo>
                  <a:pt x="158496" y="301752"/>
                </a:lnTo>
                <a:cubicBezTo>
                  <a:pt x="149352" y="298704"/>
                  <a:pt x="139084" y="297955"/>
                  <a:pt x="131064" y="292608"/>
                </a:cubicBezTo>
                <a:cubicBezTo>
                  <a:pt x="121920" y="286512"/>
                  <a:pt x="112075" y="281355"/>
                  <a:pt x="103632" y="274320"/>
                </a:cubicBezTo>
                <a:cubicBezTo>
                  <a:pt x="33226" y="215648"/>
                  <a:pt x="116876" y="274006"/>
                  <a:pt x="48768" y="228600"/>
                </a:cubicBezTo>
                <a:cubicBezTo>
                  <a:pt x="36576" y="210312"/>
                  <a:pt x="11037" y="195685"/>
                  <a:pt x="12192" y="173736"/>
                </a:cubicBezTo>
                <a:cubicBezTo>
                  <a:pt x="14469" y="130467"/>
                  <a:pt x="8777" y="73573"/>
                  <a:pt x="16919" y="21859"/>
                </a:cubicBezTo>
                <a:lnTo>
                  <a:pt x="22933" y="0"/>
                </a:lnTo>
                <a:lnTo>
                  <a:pt x="0" y="0"/>
                </a:lnTo>
                <a:lnTo>
                  <a:pt x="0" y="2704838"/>
                </a:lnTo>
                <a:lnTo>
                  <a:pt x="4620112" y="2704838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A7C263B-3061-C347-ADD1-812E24EC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3" y="1109474"/>
            <a:ext cx="5862362" cy="46390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How Do we make money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9669572-566E-3349-B064-B8AED0C42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875" y="1109473"/>
            <a:ext cx="2978954" cy="46390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cap="all"/>
              <a:t>With advertsiment implemented on our website. Google AdSense.</a:t>
            </a:r>
          </a:p>
        </p:txBody>
      </p:sp>
    </p:spTree>
    <p:extLst>
      <p:ext uri="{BB962C8B-B14F-4D97-AF65-F5344CB8AC3E}">
        <p14:creationId xmlns:p14="http://schemas.microsoft.com/office/powerpoint/2010/main" val="349373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B5BE70-4451-4286-9D79-27C26F755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76C668-3F88-414B-AAEE-1785E38D5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D82E16-79E6-6246-B0E4-AA178E1E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228" y="1151677"/>
            <a:ext cx="5218897" cy="4554647"/>
          </a:xfrm>
        </p:spPr>
        <p:txBody>
          <a:bodyPr anchor="ctr">
            <a:normAutofit/>
          </a:bodyPr>
          <a:lstStyle/>
          <a:p>
            <a:r>
              <a:rPr lang="pt-PT" sz="4800"/>
              <a:t>Introduction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58C5A54-E70B-4B9B-A7FE-D3A05561B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297762" cy="6858000"/>
          </a:xfrm>
          <a:custGeom>
            <a:avLst/>
            <a:gdLst>
              <a:gd name="connsiteX0" fmla="*/ 5297762 w 5297762"/>
              <a:gd name="connsiteY0" fmla="*/ 0 h 6858000"/>
              <a:gd name="connsiteX1" fmla="*/ 4654296 w 5297762"/>
              <a:gd name="connsiteY1" fmla="*/ 0 h 6858000"/>
              <a:gd name="connsiteX2" fmla="*/ 4470448 w 5297762"/>
              <a:gd name="connsiteY2" fmla="*/ 0 h 6858000"/>
              <a:gd name="connsiteX3" fmla="*/ 0 w 5297762"/>
              <a:gd name="connsiteY3" fmla="*/ 0 h 6858000"/>
              <a:gd name="connsiteX4" fmla="*/ 0 w 5297762"/>
              <a:gd name="connsiteY4" fmla="*/ 70650 h 6858000"/>
              <a:gd name="connsiteX5" fmla="*/ 13678 w 5297762"/>
              <a:gd name="connsiteY5" fmla="*/ 155673 h 6858000"/>
              <a:gd name="connsiteX6" fmla="*/ 37547 w 5297762"/>
              <a:gd name="connsiteY6" fmla="*/ 310664 h 6858000"/>
              <a:gd name="connsiteX7" fmla="*/ 60911 w 5297762"/>
              <a:gd name="connsiteY7" fmla="*/ 466340 h 6858000"/>
              <a:gd name="connsiteX8" fmla="*/ 80914 w 5297762"/>
              <a:gd name="connsiteY8" fmla="*/ 622703 h 6858000"/>
              <a:gd name="connsiteX9" fmla="*/ 101085 w 5297762"/>
              <a:gd name="connsiteY9" fmla="*/ 778379 h 6858000"/>
              <a:gd name="connsiteX10" fmla="*/ 119911 w 5297762"/>
              <a:gd name="connsiteY10" fmla="*/ 934742 h 6858000"/>
              <a:gd name="connsiteX11" fmla="*/ 136047 w 5297762"/>
              <a:gd name="connsiteY11" fmla="*/ 1089047 h 6858000"/>
              <a:gd name="connsiteX12" fmla="*/ 151343 w 5297762"/>
              <a:gd name="connsiteY12" fmla="*/ 1245409 h 6858000"/>
              <a:gd name="connsiteX13" fmla="*/ 165295 w 5297762"/>
              <a:gd name="connsiteY13" fmla="*/ 1401086 h 6858000"/>
              <a:gd name="connsiteX14" fmla="*/ 177397 w 5297762"/>
              <a:gd name="connsiteY14" fmla="*/ 1554019 h 6858000"/>
              <a:gd name="connsiteX15" fmla="*/ 189500 w 5297762"/>
              <a:gd name="connsiteY15" fmla="*/ 1709010 h 6858000"/>
              <a:gd name="connsiteX16" fmla="*/ 199585 w 5297762"/>
              <a:gd name="connsiteY16" fmla="*/ 1861943 h 6858000"/>
              <a:gd name="connsiteX17" fmla="*/ 207485 w 5297762"/>
              <a:gd name="connsiteY17" fmla="*/ 2014877 h 6858000"/>
              <a:gd name="connsiteX18" fmla="*/ 215722 w 5297762"/>
              <a:gd name="connsiteY18" fmla="*/ 2167124 h 6858000"/>
              <a:gd name="connsiteX19" fmla="*/ 222613 w 5297762"/>
              <a:gd name="connsiteY19" fmla="*/ 2318000 h 6858000"/>
              <a:gd name="connsiteX20" fmla="*/ 227488 w 5297762"/>
              <a:gd name="connsiteY20" fmla="*/ 2467505 h 6858000"/>
              <a:gd name="connsiteX21" fmla="*/ 231690 w 5297762"/>
              <a:gd name="connsiteY21" fmla="*/ 2617009 h 6858000"/>
              <a:gd name="connsiteX22" fmla="*/ 235724 w 5297762"/>
              <a:gd name="connsiteY22" fmla="*/ 2765142 h 6858000"/>
              <a:gd name="connsiteX23" fmla="*/ 237573 w 5297762"/>
              <a:gd name="connsiteY23" fmla="*/ 2911217 h 6858000"/>
              <a:gd name="connsiteX24" fmla="*/ 239590 w 5297762"/>
              <a:gd name="connsiteY24" fmla="*/ 3057293 h 6858000"/>
              <a:gd name="connsiteX25" fmla="*/ 240599 w 5297762"/>
              <a:gd name="connsiteY25" fmla="*/ 3201311 h 6858000"/>
              <a:gd name="connsiteX26" fmla="*/ 239590 w 5297762"/>
              <a:gd name="connsiteY26" fmla="*/ 3343957 h 6858000"/>
              <a:gd name="connsiteX27" fmla="*/ 239590 w 5297762"/>
              <a:gd name="connsiteY27" fmla="*/ 3485232 h 6858000"/>
              <a:gd name="connsiteX28" fmla="*/ 237573 w 5297762"/>
              <a:gd name="connsiteY28" fmla="*/ 3625135 h 6858000"/>
              <a:gd name="connsiteX29" fmla="*/ 234548 w 5297762"/>
              <a:gd name="connsiteY29" fmla="*/ 3762295 h 6858000"/>
              <a:gd name="connsiteX30" fmla="*/ 231690 w 5297762"/>
              <a:gd name="connsiteY30" fmla="*/ 3898083 h 6858000"/>
              <a:gd name="connsiteX31" fmla="*/ 228496 w 5297762"/>
              <a:gd name="connsiteY31" fmla="*/ 4031129 h 6858000"/>
              <a:gd name="connsiteX32" fmla="*/ 223622 w 5297762"/>
              <a:gd name="connsiteY32" fmla="*/ 4163488 h 6858000"/>
              <a:gd name="connsiteX33" fmla="*/ 218411 w 5297762"/>
              <a:gd name="connsiteY33" fmla="*/ 4293789 h 6858000"/>
              <a:gd name="connsiteX34" fmla="*/ 213705 w 5297762"/>
              <a:gd name="connsiteY34" fmla="*/ 4421348 h 6858000"/>
              <a:gd name="connsiteX35" fmla="*/ 200425 w 5297762"/>
              <a:gd name="connsiteY35" fmla="*/ 4670294 h 6858000"/>
              <a:gd name="connsiteX36" fmla="*/ 186306 w 5297762"/>
              <a:gd name="connsiteY36" fmla="*/ 4908952 h 6858000"/>
              <a:gd name="connsiteX37" fmla="*/ 171514 w 5297762"/>
              <a:gd name="connsiteY37" fmla="*/ 5138009 h 6858000"/>
              <a:gd name="connsiteX38" fmla="*/ 155209 w 5297762"/>
              <a:gd name="connsiteY38" fmla="*/ 5354722 h 6858000"/>
              <a:gd name="connsiteX39" fmla="*/ 138232 w 5297762"/>
              <a:gd name="connsiteY39" fmla="*/ 5561834 h 6858000"/>
              <a:gd name="connsiteX40" fmla="*/ 119911 w 5297762"/>
              <a:gd name="connsiteY40" fmla="*/ 5753858 h 6858000"/>
              <a:gd name="connsiteX41" fmla="*/ 101925 w 5297762"/>
              <a:gd name="connsiteY41" fmla="*/ 5934223 h 6858000"/>
              <a:gd name="connsiteX42" fmla="*/ 83940 w 5297762"/>
              <a:gd name="connsiteY42" fmla="*/ 6100187 h 6858000"/>
              <a:gd name="connsiteX43" fmla="*/ 66963 w 5297762"/>
              <a:gd name="connsiteY43" fmla="*/ 6252434 h 6858000"/>
              <a:gd name="connsiteX44" fmla="*/ 50826 w 5297762"/>
              <a:gd name="connsiteY44" fmla="*/ 6387537 h 6858000"/>
              <a:gd name="connsiteX45" fmla="*/ 35530 w 5297762"/>
              <a:gd name="connsiteY45" fmla="*/ 6509609 h 6858000"/>
              <a:gd name="connsiteX46" fmla="*/ 22755 w 5297762"/>
              <a:gd name="connsiteY46" fmla="*/ 6612479 h 6858000"/>
              <a:gd name="connsiteX47" fmla="*/ 10653 w 5297762"/>
              <a:gd name="connsiteY47" fmla="*/ 6698890 h 6858000"/>
              <a:gd name="connsiteX48" fmla="*/ 0 w 5297762"/>
              <a:gd name="connsiteY48" fmla="*/ 6771890 h 6858000"/>
              <a:gd name="connsiteX49" fmla="*/ 0 w 5297762"/>
              <a:gd name="connsiteY49" fmla="*/ 6858000 h 6858000"/>
              <a:gd name="connsiteX50" fmla="*/ 4470448 w 5297762"/>
              <a:gd name="connsiteY50" fmla="*/ 6858000 h 6858000"/>
              <a:gd name="connsiteX51" fmla="*/ 4654296 w 5297762"/>
              <a:gd name="connsiteY51" fmla="*/ 6858000 h 6858000"/>
              <a:gd name="connsiteX52" fmla="*/ 5297762 w 5297762"/>
              <a:gd name="connsiteY5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297762" h="6858000">
                <a:moveTo>
                  <a:pt x="5297762" y="0"/>
                </a:moveTo>
                <a:lnTo>
                  <a:pt x="4654296" y="0"/>
                </a:lnTo>
                <a:lnTo>
                  <a:pt x="4470448" y="0"/>
                </a:lnTo>
                <a:lnTo>
                  <a:pt x="0" y="0"/>
                </a:lnTo>
                <a:lnTo>
                  <a:pt x="0" y="70650"/>
                </a:lnTo>
                <a:lnTo>
                  <a:pt x="13678" y="155673"/>
                </a:lnTo>
                <a:lnTo>
                  <a:pt x="37547" y="310664"/>
                </a:lnTo>
                <a:lnTo>
                  <a:pt x="60911" y="466340"/>
                </a:lnTo>
                <a:lnTo>
                  <a:pt x="80914" y="622703"/>
                </a:lnTo>
                <a:lnTo>
                  <a:pt x="101085" y="778379"/>
                </a:lnTo>
                <a:lnTo>
                  <a:pt x="119911" y="934742"/>
                </a:lnTo>
                <a:lnTo>
                  <a:pt x="136047" y="1089047"/>
                </a:lnTo>
                <a:lnTo>
                  <a:pt x="151343" y="1245409"/>
                </a:lnTo>
                <a:lnTo>
                  <a:pt x="165295" y="1401086"/>
                </a:lnTo>
                <a:lnTo>
                  <a:pt x="177397" y="1554019"/>
                </a:lnTo>
                <a:lnTo>
                  <a:pt x="189500" y="1709010"/>
                </a:lnTo>
                <a:lnTo>
                  <a:pt x="199585" y="1861943"/>
                </a:lnTo>
                <a:lnTo>
                  <a:pt x="207485" y="2014877"/>
                </a:lnTo>
                <a:lnTo>
                  <a:pt x="215722" y="2167124"/>
                </a:lnTo>
                <a:lnTo>
                  <a:pt x="222613" y="2318000"/>
                </a:lnTo>
                <a:lnTo>
                  <a:pt x="227488" y="2467505"/>
                </a:lnTo>
                <a:lnTo>
                  <a:pt x="231690" y="2617009"/>
                </a:lnTo>
                <a:lnTo>
                  <a:pt x="235724" y="2765142"/>
                </a:lnTo>
                <a:lnTo>
                  <a:pt x="237573" y="2911217"/>
                </a:lnTo>
                <a:lnTo>
                  <a:pt x="239590" y="3057293"/>
                </a:lnTo>
                <a:lnTo>
                  <a:pt x="240599" y="3201311"/>
                </a:lnTo>
                <a:lnTo>
                  <a:pt x="239590" y="3343957"/>
                </a:lnTo>
                <a:lnTo>
                  <a:pt x="239590" y="3485232"/>
                </a:lnTo>
                <a:lnTo>
                  <a:pt x="237573" y="3625135"/>
                </a:lnTo>
                <a:lnTo>
                  <a:pt x="234548" y="3762295"/>
                </a:lnTo>
                <a:lnTo>
                  <a:pt x="231690" y="3898083"/>
                </a:lnTo>
                <a:lnTo>
                  <a:pt x="228496" y="4031129"/>
                </a:lnTo>
                <a:lnTo>
                  <a:pt x="223622" y="4163488"/>
                </a:lnTo>
                <a:lnTo>
                  <a:pt x="218411" y="4293789"/>
                </a:lnTo>
                <a:lnTo>
                  <a:pt x="213705" y="4421348"/>
                </a:lnTo>
                <a:lnTo>
                  <a:pt x="200425" y="4670294"/>
                </a:lnTo>
                <a:lnTo>
                  <a:pt x="186306" y="4908952"/>
                </a:lnTo>
                <a:lnTo>
                  <a:pt x="171514" y="5138009"/>
                </a:lnTo>
                <a:lnTo>
                  <a:pt x="155209" y="5354722"/>
                </a:lnTo>
                <a:lnTo>
                  <a:pt x="138232" y="5561834"/>
                </a:lnTo>
                <a:lnTo>
                  <a:pt x="119911" y="5753858"/>
                </a:lnTo>
                <a:lnTo>
                  <a:pt x="101925" y="5934223"/>
                </a:lnTo>
                <a:lnTo>
                  <a:pt x="83940" y="6100187"/>
                </a:lnTo>
                <a:lnTo>
                  <a:pt x="66963" y="6252434"/>
                </a:lnTo>
                <a:lnTo>
                  <a:pt x="50826" y="6387537"/>
                </a:lnTo>
                <a:lnTo>
                  <a:pt x="35530" y="6509609"/>
                </a:lnTo>
                <a:lnTo>
                  <a:pt x="22755" y="6612479"/>
                </a:lnTo>
                <a:lnTo>
                  <a:pt x="10653" y="6698890"/>
                </a:lnTo>
                <a:lnTo>
                  <a:pt x="0" y="6771890"/>
                </a:lnTo>
                <a:lnTo>
                  <a:pt x="0" y="6858000"/>
                </a:lnTo>
                <a:lnTo>
                  <a:pt x="4470448" y="6858000"/>
                </a:lnTo>
                <a:lnTo>
                  <a:pt x="4654296" y="6858000"/>
                </a:lnTo>
                <a:lnTo>
                  <a:pt x="5297762" y="6858000"/>
                </a:lnTo>
                <a:close/>
              </a:path>
            </a:pathLst>
          </a:cu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F296F3-5232-524C-B9CA-C1AB9ECD4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151677"/>
            <a:ext cx="3968492" cy="4718897"/>
          </a:xfrm>
        </p:spPr>
        <p:txBody>
          <a:bodyPr anchor="ctr">
            <a:normAutofit/>
          </a:bodyPr>
          <a:lstStyle/>
          <a:p>
            <a:r>
              <a:rPr lang="pt-PT" dirty="0" err="1"/>
              <a:t>The</a:t>
            </a:r>
            <a:r>
              <a:rPr lang="pt-PT" dirty="0"/>
              <a:t> major </a:t>
            </a:r>
            <a:r>
              <a:rPr lang="pt-PT" dirty="0" err="1"/>
              <a:t>objective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website </a:t>
            </a:r>
            <a:r>
              <a:rPr lang="pt-PT" dirty="0" err="1"/>
              <a:t>is</a:t>
            </a:r>
            <a:r>
              <a:rPr lang="pt-PT" dirty="0"/>
              <a:t> to </a:t>
            </a:r>
            <a:r>
              <a:rPr lang="pt-PT" dirty="0" err="1"/>
              <a:t>help</a:t>
            </a:r>
            <a:r>
              <a:rPr lang="pt-PT" dirty="0"/>
              <a:t> </a:t>
            </a:r>
            <a:r>
              <a:rPr lang="pt-PT" dirty="0" err="1"/>
              <a:t>people</a:t>
            </a:r>
            <a:r>
              <a:rPr lang="pt-PT" dirty="0"/>
              <a:t> </a:t>
            </a:r>
            <a:r>
              <a:rPr lang="pt-PT" dirty="0" err="1"/>
              <a:t>find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right</a:t>
            </a:r>
            <a:r>
              <a:rPr lang="pt-PT" dirty="0"/>
              <a:t> </a:t>
            </a:r>
            <a:r>
              <a:rPr lang="pt-PT" dirty="0" err="1"/>
              <a:t>gift</a:t>
            </a:r>
            <a:r>
              <a:rPr lang="pt-PT" dirty="0"/>
              <a:t> to </a:t>
            </a:r>
            <a:r>
              <a:rPr lang="pt-PT" dirty="0" err="1"/>
              <a:t>offer</a:t>
            </a:r>
            <a:r>
              <a:rPr lang="pt-PT" dirty="0"/>
              <a:t> </a:t>
            </a:r>
            <a:r>
              <a:rPr lang="pt-PT" dirty="0" err="1"/>
              <a:t>their</a:t>
            </a:r>
            <a:r>
              <a:rPr lang="pt-PT" dirty="0"/>
              <a:t> </a:t>
            </a:r>
            <a:r>
              <a:rPr lang="pt-PT" dirty="0" err="1"/>
              <a:t>family</a:t>
            </a:r>
            <a:r>
              <a:rPr lang="pt-PT" dirty="0"/>
              <a:t>, </a:t>
            </a:r>
            <a:r>
              <a:rPr lang="pt-PT" dirty="0" err="1"/>
              <a:t>friends</a:t>
            </a:r>
            <a:r>
              <a:rPr lang="pt-PT" dirty="0"/>
              <a:t>, </a:t>
            </a:r>
            <a:r>
              <a:rPr lang="pt-PT" dirty="0" err="1"/>
              <a:t>love</a:t>
            </a:r>
            <a:r>
              <a:rPr lang="pt-PT" dirty="0"/>
              <a:t> </a:t>
            </a:r>
            <a:r>
              <a:rPr lang="pt-PT" dirty="0" err="1"/>
              <a:t>ones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anyone</a:t>
            </a:r>
            <a:r>
              <a:rPr lang="pt-PT" dirty="0"/>
              <a:t> </a:t>
            </a:r>
            <a:r>
              <a:rPr lang="pt-PT" dirty="0" err="1"/>
              <a:t>they</a:t>
            </a:r>
            <a:r>
              <a:rPr lang="pt-PT" dirty="0"/>
              <a:t> </a:t>
            </a:r>
            <a:r>
              <a:rPr lang="pt-PT" dirty="0" err="1"/>
              <a:t>want</a:t>
            </a:r>
            <a:r>
              <a:rPr lang="pt-PT" dirty="0"/>
              <a:t>.</a:t>
            </a:r>
          </a:p>
          <a:p>
            <a:r>
              <a:rPr lang="pt-PT" dirty="0" err="1"/>
              <a:t>It</a:t>
            </a:r>
            <a:r>
              <a:rPr lang="pt-PT" dirty="0"/>
              <a:t> can </a:t>
            </a:r>
            <a:r>
              <a:rPr lang="pt-PT" dirty="0" err="1"/>
              <a:t>also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 to </a:t>
            </a:r>
            <a:r>
              <a:rPr lang="pt-PT" dirty="0" err="1"/>
              <a:t>find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one</a:t>
            </a:r>
            <a:r>
              <a:rPr lang="pt-PT" dirty="0"/>
              <a:t> </a:t>
            </a:r>
            <a:r>
              <a:rPr lang="pt-PT" dirty="0" err="1"/>
              <a:t>right</a:t>
            </a:r>
            <a:r>
              <a:rPr lang="pt-PT" dirty="0"/>
              <a:t> </a:t>
            </a:r>
            <a:r>
              <a:rPr lang="pt-PT" dirty="0" err="1"/>
              <a:t>gift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6445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43C9A57-DCD1-5241-A45E-B86F54B8D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2º Phase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7E4D9E8B-CCB4-4EC2-9B96-23D7A78319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641038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6569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5CD951-FBC1-074D-B055-4EBACB5CF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805" y="1354668"/>
            <a:ext cx="8204391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3º Phase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F165755-644F-3B49-B3BD-E17D2F097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137" y="3940629"/>
            <a:ext cx="7197726" cy="1240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cap="all" dirty="0"/>
              <a:t>Create our own brand Of products and sell them in our Application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002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F18563B-9AB4-974F-9D74-6E1C1F0F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2013856"/>
            <a:ext cx="7197726" cy="36684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/>
              <a:t>Ready to be rich?</a:t>
            </a:r>
          </a:p>
        </p:txBody>
      </p:sp>
    </p:spTree>
    <p:extLst>
      <p:ext uri="{BB962C8B-B14F-4D97-AF65-F5344CB8AC3E}">
        <p14:creationId xmlns:p14="http://schemas.microsoft.com/office/powerpoint/2010/main" val="1483947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6F87D9-C088-0445-9BE3-EA917CC9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805" y="1354668"/>
            <a:ext cx="8204391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 1º Step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5428A28-302B-8945-9F80-781B7B62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137" y="3940629"/>
            <a:ext cx="7197726" cy="1240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cap="all" dirty="0"/>
              <a:t>Develop a website where users from all around glob can find the perfect gift. How?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22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750B00A-21BF-204F-AE2C-F25CE27A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8133"/>
            <a:ext cx="10127192" cy="9313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/>
              <a:t>User interaction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F244C85-36CE-8646-BCF3-AC084331C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18" y="1350645"/>
            <a:ext cx="11888649" cy="267494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240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AEB93-313B-D347-A8BB-FFE53E39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358900"/>
            <a:ext cx="3771899" cy="1651000"/>
          </a:xfrm>
        </p:spPr>
        <p:txBody>
          <a:bodyPr anchor="b">
            <a:normAutofit/>
          </a:bodyPr>
          <a:lstStyle/>
          <a:p>
            <a:r>
              <a:rPr lang="pt-PT" sz="2400"/>
              <a:t>Users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3FCD51B-C526-C04F-9312-05E9B462C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009900"/>
            <a:ext cx="3771899" cy="354025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PT" sz="1600" dirty="0" err="1"/>
              <a:t>Information</a:t>
            </a:r>
            <a:r>
              <a:rPr lang="pt-PT" sz="1600" dirty="0"/>
              <a:t> </a:t>
            </a:r>
            <a:r>
              <a:rPr lang="pt-PT" sz="1600" dirty="0" err="1"/>
              <a:t>about</a:t>
            </a:r>
            <a:r>
              <a:rPr lang="pt-PT" sz="1600" dirty="0"/>
              <a:t> a </a:t>
            </a:r>
            <a:r>
              <a:rPr lang="pt-PT" sz="1600" dirty="0" err="1"/>
              <a:t>user</a:t>
            </a:r>
            <a:r>
              <a:rPr lang="pt-PT" sz="1600" dirty="0"/>
              <a:t>:</a:t>
            </a:r>
          </a:p>
          <a:p>
            <a:r>
              <a:rPr lang="pt-PT" sz="1600" dirty="0" err="1"/>
              <a:t>Two</a:t>
            </a:r>
            <a:r>
              <a:rPr lang="pt-PT" sz="1600" dirty="0"/>
              <a:t> </a:t>
            </a:r>
            <a:r>
              <a:rPr lang="pt-PT" sz="1600" dirty="0" err="1"/>
              <a:t>types</a:t>
            </a:r>
            <a:r>
              <a:rPr lang="pt-PT" sz="1600" dirty="0"/>
              <a:t> </a:t>
            </a:r>
            <a:r>
              <a:rPr lang="pt-PT" sz="1600" dirty="0" err="1"/>
              <a:t>of</a:t>
            </a:r>
            <a:r>
              <a:rPr lang="pt-PT" sz="1600" dirty="0"/>
              <a:t> </a:t>
            </a:r>
            <a:r>
              <a:rPr lang="pt-PT" sz="1600" dirty="0" err="1"/>
              <a:t>users</a:t>
            </a:r>
            <a:r>
              <a:rPr lang="pt-PT" sz="1600" dirty="0"/>
              <a:t>: </a:t>
            </a:r>
            <a:r>
              <a:rPr lang="pt-PT" sz="1600" dirty="0" err="1"/>
              <a:t>client</a:t>
            </a:r>
            <a:r>
              <a:rPr lang="pt-PT" sz="1600" dirty="0"/>
              <a:t>, </a:t>
            </a:r>
            <a:r>
              <a:rPr lang="pt-PT" sz="1600" dirty="0" err="1"/>
              <a:t>admin</a:t>
            </a:r>
            <a:r>
              <a:rPr lang="pt-PT" sz="1600" dirty="0"/>
              <a:t>, </a:t>
            </a:r>
            <a:r>
              <a:rPr lang="pt-PT" sz="1600" dirty="0" err="1"/>
              <a:t>present</a:t>
            </a:r>
            <a:r>
              <a:rPr lang="pt-PT" sz="1600" dirty="0"/>
              <a:t> manager</a:t>
            </a:r>
          </a:p>
          <a:p>
            <a:r>
              <a:rPr lang="pt-PT" sz="1600" b="1" dirty="0" err="1"/>
              <a:t>Client</a:t>
            </a:r>
            <a:r>
              <a:rPr lang="pt-PT" sz="1600" dirty="0"/>
              <a:t> can </a:t>
            </a:r>
            <a:r>
              <a:rPr lang="pt-PT" sz="1600" dirty="0" err="1"/>
              <a:t>only</a:t>
            </a:r>
            <a:r>
              <a:rPr lang="pt-PT" sz="1600" dirty="0"/>
              <a:t> </a:t>
            </a:r>
            <a:r>
              <a:rPr lang="pt-PT" sz="1600" dirty="0" err="1"/>
              <a:t>search</a:t>
            </a:r>
            <a:r>
              <a:rPr lang="pt-PT" sz="1600" dirty="0"/>
              <a:t> </a:t>
            </a:r>
            <a:r>
              <a:rPr lang="pt-PT" sz="1600" dirty="0" err="1"/>
              <a:t>gifts</a:t>
            </a:r>
            <a:endParaRPr lang="pt-PT" sz="1600" dirty="0"/>
          </a:p>
          <a:p>
            <a:r>
              <a:rPr lang="pt-PT" sz="1600" b="1" dirty="0" err="1"/>
              <a:t>Admin</a:t>
            </a:r>
            <a:r>
              <a:rPr lang="pt-PT" sz="1600" b="1" dirty="0"/>
              <a:t> </a:t>
            </a:r>
            <a:r>
              <a:rPr lang="pt-PT" sz="1600" dirty="0" err="1"/>
              <a:t>creates</a:t>
            </a:r>
            <a:r>
              <a:rPr lang="pt-PT" sz="1600" dirty="0"/>
              <a:t> </a:t>
            </a:r>
            <a:r>
              <a:rPr lang="pt-PT" sz="1600" dirty="0" err="1"/>
              <a:t>and</a:t>
            </a:r>
            <a:r>
              <a:rPr lang="pt-PT" sz="1600" dirty="0"/>
              <a:t> </a:t>
            </a:r>
            <a:r>
              <a:rPr lang="pt-PT" sz="1600" dirty="0" err="1"/>
              <a:t>validates</a:t>
            </a:r>
            <a:r>
              <a:rPr lang="pt-PT" sz="1600" dirty="0"/>
              <a:t> </a:t>
            </a:r>
            <a:r>
              <a:rPr lang="pt-PT" sz="1600" dirty="0" err="1"/>
              <a:t>list</a:t>
            </a:r>
            <a:r>
              <a:rPr lang="pt-PT" sz="1600" dirty="0"/>
              <a:t> </a:t>
            </a:r>
            <a:r>
              <a:rPr lang="pt-PT" sz="1600" dirty="0" err="1"/>
              <a:t>of</a:t>
            </a:r>
            <a:r>
              <a:rPr lang="pt-PT" sz="1600" dirty="0"/>
              <a:t> </a:t>
            </a:r>
            <a:r>
              <a:rPr lang="pt-PT" sz="1600" dirty="0" err="1"/>
              <a:t>products</a:t>
            </a:r>
            <a:endParaRPr lang="pt-PT" sz="1600" dirty="0"/>
          </a:p>
          <a:p>
            <a:r>
              <a:rPr lang="pt-PT" sz="1600" b="1" dirty="0" err="1"/>
              <a:t>Present</a:t>
            </a:r>
            <a:r>
              <a:rPr lang="pt-PT" sz="1600" b="1" dirty="0"/>
              <a:t> manager </a:t>
            </a:r>
            <a:r>
              <a:rPr lang="pt-PT" sz="1600" dirty="0"/>
              <a:t>can </a:t>
            </a:r>
            <a:r>
              <a:rPr lang="pt-PT" sz="1600" dirty="0" err="1"/>
              <a:t>manage</a:t>
            </a:r>
            <a:r>
              <a:rPr lang="pt-PT" sz="1600" dirty="0"/>
              <a:t> </a:t>
            </a:r>
            <a:r>
              <a:rPr lang="pt-PT" sz="1600" dirty="0" err="1"/>
              <a:t>the</a:t>
            </a:r>
            <a:r>
              <a:rPr lang="pt-PT" sz="1600" dirty="0"/>
              <a:t> </a:t>
            </a:r>
            <a:r>
              <a:rPr lang="pt-PT" sz="1600" dirty="0" err="1"/>
              <a:t>products</a:t>
            </a:r>
            <a:r>
              <a:rPr lang="pt-PT" sz="1600" dirty="0"/>
              <a:t> </a:t>
            </a:r>
            <a:r>
              <a:rPr lang="pt-PT" sz="1600" dirty="0" err="1"/>
              <a:t>list</a:t>
            </a:r>
            <a:r>
              <a:rPr lang="pt-PT" sz="1600" dirty="0"/>
              <a:t>.</a:t>
            </a:r>
          </a:p>
          <a:p>
            <a:r>
              <a:rPr lang="pt-PT" sz="1600" dirty="0" err="1"/>
              <a:t>Every</a:t>
            </a:r>
            <a:r>
              <a:rPr lang="pt-PT" sz="1600" dirty="0"/>
              <a:t> </a:t>
            </a:r>
            <a:r>
              <a:rPr lang="pt-PT" sz="1600" dirty="0" err="1"/>
              <a:t>search</a:t>
            </a:r>
            <a:r>
              <a:rPr lang="pt-PT" sz="1600" dirty="0"/>
              <a:t> </a:t>
            </a:r>
            <a:r>
              <a:rPr lang="pt-PT" sz="1600" dirty="0" err="1"/>
              <a:t>made</a:t>
            </a:r>
            <a:r>
              <a:rPr lang="pt-PT" sz="1600" dirty="0"/>
              <a:t> </a:t>
            </a:r>
            <a:r>
              <a:rPr lang="pt-PT" sz="1600" dirty="0" err="1"/>
              <a:t>by</a:t>
            </a:r>
            <a:r>
              <a:rPr lang="pt-PT" sz="1600" dirty="0"/>
              <a:t> a </a:t>
            </a:r>
            <a:r>
              <a:rPr lang="pt-PT" sz="1600" dirty="0" err="1"/>
              <a:t>user</a:t>
            </a:r>
            <a:r>
              <a:rPr lang="pt-PT" sz="1600" dirty="0"/>
              <a:t> </a:t>
            </a:r>
            <a:r>
              <a:rPr lang="pt-PT" sz="1600" dirty="0" err="1"/>
              <a:t>is</a:t>
            </a:r>
            <a:r>
              <a:rPr lang="pt-PT" sz="1600" dirty="0"/>
              <a:t> </a:t>
            </a:r>
            <a:r>
              <a:rPr lang="pt-PT" sz="1600" dirty="0" err="1"/>
              <a:t>stored</a:t>
            </a:r>
            <a:r>
              <a:rPr lang="pt-PT" sz="1600" dirty="0"/>
              <a:t> in a </a:t>
            </a:r>
            <a:r>
              <a:rPr lang="pt-PT" sz="1600" dirty="0" err="1"/>
              <a:t>history</a:t>
            </a:r>
            <a:r>
              <a:rPr lang="pt-PT" sz="1600" dirty="0"/>
              <a:t> log.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64FFB2B-7426-754B-B3FD-27B4D5B1D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761169"/>
              </p:ext>
            </p:extLst>
          </p:nvPr>
        </p:nvGraphicFramePr>
        <p:xfrm>
          <a:off x="4985843" y="183205"/>
          <a:ext cx="6446346" cy="2542653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572318">
                  <a:extLst>
                    <a:ext uri="{9D8B030D-6E8A-4147-A177-3AD203B41FA5}">
                      <a16:colId xmlns:a16="http://schemas.microsoft.com/office/drawing/2014/main" val="171250996"/>
                    </a:ext>
                  </a:extLst>
                </a:gridCol>
                <a:gridCol w="866065">
                  <a:extLst>
                    <a:ext uri="{9D8B030D-6E8A-4147-A177-3AD203B41FA5}">
                      <a16:colId xmlns:a16="http://schemas.microsoft.com/office/drawing/2014/main" val="2348130396"/>
                    </a:ext>
                  </a:extLst>
                </a:gridCol>
                <a:gridCol w="1791675">
                  <a:extLst>
                    <a:ext uri="{9D8B030D-6E8A-4147-A177-3AD203B41FA5}">
                      <a16:colId xmlns:a16="http://schemas.microsoft.com/office/drawing/2014/main" val="3400274720"/>
                    </a:ext>
                  </a:extLst>
                </a:gridCol>
                <a:gridCol w="1188880">
                  <a:extLst>
                    <a:ext uri="{9D8B030D-6E8A-4147-A177-3AD203B41FA5}">
                      <a16:colId xmlns:a16="http://schemas.microsoft.com/office/drawing/2014/main" val="544139690"/>
                    </a:ext>
                  </a:extLst>
                </a:gridCol>
                <a:gridCol w="951742">
                  <a:extLst>
                    <a:ext uri="{9D8B030D-6E8A-4147-A177-3AD203B41FA5}">
                      <a16:colId xmlns:a16="http://schemas.microsoft.com/office/drawing/2014/main" val="1171884400"/>
                    </a:ext>
                  </a:extLst>
                </a:gridCol>
                <a:gridCol w="1075666">
                  <a:extLst>
                    <a:ext uri="{9D8B030D-6E8A-4147-A177-3AD203B41FA5}">
                      <a16:colId xmlns:a16="http://schemas.microsoft.com/office/drawing/2014/main" val="2020455350"/>
                    </a:ext>
                  </a:extLst>
                </a:gridCol>
              </a:tblGrid>
              <a:tr h="50029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pt-PT" sz="1600" b="1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Users</a:t>
                      </a:r>
                      <a:endParaRPr lang="pt-PT" sz="16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PT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PT" sz="16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PT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PT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PT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697840"/>
                  </a:ext>
                </a:extLst>
              </a:tr>
              <a:tr h="47787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id</a:t>
                      </a:r>
                      <a:endParaRPr lang="pt-PT" sz="13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name</a:t>
                      </a:r>
                      <a:endParaRPr lang="pt-PT" sz="13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email</a:t>
                      </a:r>
                      <a:endParaRPr lang="pt-PT" sz="13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psw</a:t>
                      </a:r>
                      <a:endParaRPr lang="pt-PT" sz="13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role_id</a:t>
                      </a:r>
                      <a:endParaRPr lang="pt-PT" sz="13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location</a:t>
                      </a:r>
                      <a:endParaRPr lang="pt-PT" sz="13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997023"/>
                  </a:ext>
                </a:extLst>
              </a:tr>
              <a:tr h="47787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pt-PT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teste</a:t>
                      </a:r>
                      <a:endParaRPr lang="pt-PT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u="sng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linkClick r:id="rId3"/>
                        </a:rPr>
                        <a:t>teste@gmail.com</a:t>
                      </a:r>
                      <a:endParaRPr lang="pt-PT" sz="1300" b="0" i="0" u="sng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#abc123#</a:t>
                      </a:r>
                      <a:endParaRPr lang="pt-PT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pt-PT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Portugal</a:t>
                      </a:r>
                      <a:endParaRPr lang="pt-PT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797244"/>
                  </a:ext>
                </a:extLst>
              </a:tr>
              <a:tr h="47787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pt-PT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client</a:t>
                      </a:r>
                      <a:endParaRPr lang="pt-PT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u="sng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linkClick r:id="rId4"/>
                        </a:rPr>
                        <a:t>client@gmail.com</a:t>
                      </a:r>
                      <a:endParaRPr lang="pt-PT" sz="1300" b="0" i="0" u="sng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12345</a:t>
                      </a:r>
                      <a:endParaRPr lang="pt-PT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pt-PT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Portugal</a:t>
                      </a:r>
                      <a:endParaRPr lang="pt-PT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224643"/>
                  </a:ext>
                </a:extLst>
              </a:tr>
              <a:tr h="47787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manager</a:t>
                      </a: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b="0" i="0" u="sng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manager@gmail.com</a:t>
                      </a:r>
                      <a:endParaRPr lang="pt-PT" sz="1300" b="0" i="0" u="sng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123456</a:t>
                      </a: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3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Portugal</a:t>
                      </a:r>
                    </a:p>
                  </a:txBody>
                  <a:tcPr marL="204322" marR="106248" marT="106248" marB="1062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57095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13E12129-24AC-3742-82B9-62ABDBEE9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866057"/>
              </p:ext>
            </p:extLst>
          </p:nvPr>
        </p:nvGraphicFramePr>
        <p:xfrm>
          <a:off x="4985845" y="3021187"/>
          <a:ext cx="2748457" cy="1435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5385">
                  <a:extLst>
                    <a:ext uri="{9D8B030D-6E8A-4147-A177-3AD203B41FA5}">
                      <a16:colId xmlns:a16="http://schemas.microsoft.com/office/drawing/2014/main" val="688878875"/>
                    </a:ext>
                  </a:extLst>
                </a:gridCol>
                <a:gridCol w="1523072">
                  <a:extLst>
                    <a:ext uri="{9D8B030D-6E8A-4147-A177-3AD203B41FA5}">
                      <a16:colId xmlns:a16="http://schemas.microsoft.com/office/drawing/2014/main" val="1687993126"/>
                    </a:ext>
                  </a:extLst>
                </a:gridCol>
              </a:tblGrid>
              <a:tr h="2667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PT" sz="1600" u="none" strike="noStrike" dirty="0">
                          <a:effectLst/>
                        </a:rPr>
                        <a:t>Roles</a:t>
                      </a:r>
                      <a:endParaRPr lang="pt-PT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PT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69984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969583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id</a:t>
                      </a:r>
                      <a:endParaRPr lang="pt-PT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name</a:t>
                      </a:r>
                      <a:endParaRPr lang="pt-PT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550668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1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admin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297335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2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 err="1">
                          <a:effectLst/>
                        </a:rPr>
                        <a:t>client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798621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Present_manager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3438234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54ECAD8E-2A87-734C-86B0-A580668A5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484297"/>
              </p:ext>
            </p:extLst>
          </p:nvPr>
        </p:nvGraphicFramePr>
        <p:xfrm>
          <a:off x="7850790" y="4456287"/>
          <a:ext cx="3581399" cy="14350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677">
                  <a:extLst>
                    <a:ext uri="{9D8B030D-6E8A-4147-A177-3AD203B41FA5}">
                      <a16:colId xmlns:a16="http://schemas.microsoft.com/office/drawing/2014/main" val="4246430553"/>
                    </a:ext>
                  </a:extLst>
                </a:gridCol>
                <a:gridCol w="891822">
                  <a:extLst>
                    <a:ext uri="{9D8B030D-6E8A-4147-A177-3AD203B41FA5}">
                      <a16:colId xmlns:a16="http://schemas.microsoft.com/office/drawing/2014/main" val="1402208358"/>
                    </a:ext>
                  </a:extLst>
                </a:gridCol>
                <a:gridCol w="865819">
                  <a:extLst>
                    <a:ext uri="{9D8B030D-6E8A-4147-A177-3AD203B41FA5}">
                      <a16:colId xmlns:a16="http://schemas.microsoft.com/office/drawing/2014/main" val="3239450752"/>
                    </a:ext>
                  </a:extLst>
                </a:gridCol>
                <a:gridCol w="759237">
                  <a:extLst>
                    <a:ext uri="{9D8B030D-6E8A-4147-A177-3AD203B41FA5}">
                      <a16:colId xmlns:a16="http://schemas.microsoft.com/office/drawing/2014/main" val="2896514304"/>
                    </a:ext>
                  </a:extLst>
                </a:gridCol>
                <a:gridCol w="651844">
                  <a:extLst>
                    <a:ext uri="{9D8B030D-6E8A-4147-A177-3AD203B41FA5}">
                      <a16:colId xmlns:a16="http://schemas.microsoft.com/office/drawing/2014/main" val="930709215"/>
                    </a:ext>
                  </a:extLst>
                </a:gridCol>
              </a:tblGrid>
              <a:tr h="28825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pt-PT" sz="1600" u="none" strike="noStrike" dirty="0">
                          <a:effectLst/>
                        </a:rPr>
                        <a:t>Modules</a:t>
                      </a:r>
                      <a:endParaRPr lang="pt-PT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PT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6678553"/>
                  </a:ext>
                </a:extLst>
              </a:tr>
              <a:tr h="219623"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1873067"/>
                  </a:ext>
                </a:extLst>
              </a:tr>
              <a:tr h="260802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u="none" strike="noStrike">
                          <a:effectLst/>
                        </a:rPr>
                        <a:t>id</a:t>
                      </a:r>
                      <a:endParaRPr lang="pt-PT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u="none" strike="noStrike" dirty="0" err="1">
                          <a:effectLst/>
                        </a:rPr>
                        <a:t>name</a:t>
                      </a:r>
                      <a:endParaRPr lang="pt-PT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u="none" strike="noStrike" dirty="0" err="1">
                          <a:effectLst/>
                        </a:rPr>
                        <a:t>path</a:t>
                      </a:r>
                      <a:endParaRPr lang="pt-PT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pt-PT" sz="1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endParaRPr lang="pt-PT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pt-PT" sz="1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role_id</a:t>
                      </a:r>
                      <a:endParaRPr lang="pt-PT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6919343"/>
                  </a:ext>
                </a:extLst>
              </a:tr>
              <a:tr h="40561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u="none" strike="noStrike">
                          <a:effectLst/>
                        </a:rPr>
                        <a:t>1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u="none" strike="noStrike">
                          <a:effectLst/>
                        </a:rPr>
                        <a:t>Novo Produto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u="none" strike="noStrike" dirty="0">
                          <a:effectLst/>
                        </a:rPr>
                        <a:t>/</a:t>
                      </a:r>
                      <a:r>
                        <a:rPr lang="pt-PT" sz="1200" u="none" strike="noStrike" dirty="0" err="1">
                          <a:effectLst/>
                        </a:rPr>
                        <a:t>newproduct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u="none" strike="noStrike" dirty="0">
                          <a:effectLst/>
                        </a:rPr>
                        <a:t>1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3913346"/>
                  </a:ext>
                </a:extLst>
              </a:tr>
              <a:tr h="260802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u="none" strike="noStrike">
                          <a:effectLst/>
                        </a:rPr>
                        <a:t>2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u="none" strike="noStrike" dirty="0" err="1">
                          <a:effectLst/>
                        </a:rPr>
                        <a:t>Gift</a:t>
                      </a:r>
                      <a:r>
                        <a:rPr lang="pt-PT" sz="1200" u="none" strike="noStrike" dirty="0">
                          <a:effectLst/>
                        </a:rPr>
                        <a:t> </a:t>
                      </a:r>
                      <a:r>
                        <a:rPr lang="pt-PT" sz="1200" u="none" strike="noStrike" dirty="0" err="1">
                          <a:effectLst/>
                        </a:rPr>
                        <a:t>Finder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u="none" strike="noStrike">
                          <a:effectLst/>
                        </a:rPr>
                        <a:t>/gift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u="none" strike="noStrike" dirty="0">
                          <a:effectLst/>
                        </a:rPr>
                        <a:t>2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6453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14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05E5C-8E47-B246-9D10-844762F1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Finding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perfect</a:t>
            </a:r>
            <a:r>
              <a:rPr lang="pt-PT" dirty="0"/>
              <a:t> </a:t>
            </a:r>
            <a:r>
              <a:rPr lang="pt-PT" dirty="0" err="1"/>
              <a:t>gift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F01F084-994C-9547-A741-CDDAA1B04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must </a:t>
            </a:r>
            <a:r>
              <a:rPr lang="pt-PT" dirty="0" err="1"/>
              <a:t>describe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person</a:t>
            </a:r>
            <a:r>
              <a:rPr lang="pt-PT" dirty="0"/>
              <a:t> </a:t>
            </a:r>
            <a:r>
              <a:rPr lang="pt-PT" dirty="0" err="1"/>
              <a:t>whose</a:t>
            </a:r>
            <a:r>
              <a:rPr lang="pt-PT" dirty="0"/>
              <a:t> </a:t>
            </a:r>
            <a:r>
              <a:rPr lang="pt-PT" dirty="0" err="1"/>
              <a:t>gonna</a:t>
            </a:r>
            <a:r>
              <a:rPr lang="pt-PT" dirty="0"/>
              <a:t> </a:t>
            </a:r>
            <a:r>
              <a:rPr lang="pt-PT" dirty="0" err="1"/>
              <a:t>receive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gift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selecting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following</a:t>
            </a:r>
            <a:r>
              <a:rPr lang="pt-PT" dirty="0"/>
              <a:t> </a:t>
            </a:r>
            <a:r>
              <a:rPr lang="pt-PT" dirty="0" err="1"/>
              <a:t>options</a:t>
            </a:r>
            <a:r>
              <a:rPr lang="pt-PT" dirty="0"/>
              <a:t>:</a:t>
            </a:r>
          </a:p>
          <a:p>
            <a:r>
              <a:rPr lang="pt-PT" dirty="0" err="1"/>
              <a:t>Name</a:t>
            </a:r>
            <a:r>
              <a:rPr lang="pt-PT" dirty="0"/>
              <a:t> </a:t>
            </a:r>
          </a:p>
          <a:p>
            <a:r>
              <a:rPr lang="pt-PT" dirty="0"/>
              <a:t>Age</a:t>
            </a:r>
          </a:p>
          <a:p>
            <a:r>
              <a:rPr lang="pt-PT" dirty="0" err="1"/>
              <a:t>Gender</a:t>
            </a:r>
            <a:endParaRPr lang="pt-PT" dirty="0"/>
          </a:p>
          <a:p>
            <a:r>
              <a:rPr lang="pt-PT" dirty="0"/>
              <a:t>Job</a:t>
            </a:r>
          </a:p>
        </p:txBody>
      </p:sp>
    </p:spTree>
    <p:extLst>
      <p:ext uri="{BB962C8B-B14F-4D97-AF65-F5344CB8AC3E}">
        <p14:creationId xmlns:p14="http://schemas.microsoft.com/office/powerpoint/2010/main" val="411823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6B2F7E-90CA-324E-BE77-0253E815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257" y="648929"/>
            <a:ext cx="6272981" cy="37368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Age Filter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095AD08-A8A8-4158-A1B8-1584E104B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257" y="4385733"/>
            <a:ext cx="6272981" cy="18288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/>
              <a:t>The user selects one of this options where the receiver age is below one of those ages </a:t>
            </a:r>
          </a:p>
        </p:txBody>
      </p:sp>
      <p:graphicFrame>
        <p:nvGraphicFramePr>
          <p:cNvPr id="7" name="Marcador de Posição de Conteúdo 3">
            <a:extLst>
              <a:ext uri="{FF2B5EF4-FFF2-40B4-BE49-F238E27FC236}">
                <a16:creationId xmlns:a16="http://schemas.microsoft.com/office/drawing/2014/main" id="{7D0E89B5-F4D7-814B-9DFD-E3ABCDBC82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3186975"/>
              </p:ext>
            </p:extLst>
          </p:nvPr>
        </p:nvGraphicFramePr>
        <p:xfrm>
          <a:off x="841212" y="629265"/>
          <a:ext cx="2835504" cy="5585283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541215">
                  <a:extLst>
                    <a:ext uri="{9D8B030D-6E8A-4147-A177-3AD203B41FA5}">
                      <a16:colId xmlns:a16="http://schemas.microsoft.com/office/drawing/2014/main" val="784865295"/>
                    </a:ext>
                  </a:extLst>
                </a:gridCol>
                <a:gridCol w="1282125">
                  <a:extLst>
                    <a:ext uri="{9D8B030D-6E8A-4147-A177-3AD203B41FA5}">
                      <a16:colId xmlns:a16="http://schemas.microsoft.com/office/drawing/2014/main" val="2076681205"/>
                    </a:ext>
                  </a:extLst>
                </a:gridCol>
                <a:gridCol w="1012164">
                  <a:extLst>
                    <a:ext uri="{9D8B030D-6E8A-4147-A177-3AD203B41FA5}">
                      <a16:colId xmlns:a16="http://schemas.microsoft.com/office/drawing/2014/main" val="3906522231"/>
                    </a:ext>
                  </a:extLst>
                </a:gridCol>
              </a:tblGrid>
              <a:tr h="293249">
                <a:tc>
                  <a:txBody>
                    <a:bodyPr/>
                    <a:lstStyle/>
                    <a:p>
                      <a:pPr algn="l" fontAlgn="b"/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Age_Filter</a:t>
                      </a:r>
                      <a:endParaRPr lang="pt-PT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051423"/>
                  </a:ext>
                </a:extLst>
              </a:tr>
              <a:tr h="306801">
                <a:tc>
                  <a:txBody>
                    <a:bodyPr/>
                    <a:lstStyle/>
                    <a:p>
                      <a:pPr algn="l" fontAlgn="b"/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49195"/>
                  </a:ext>
                </a:extLst>
              </a:tr>
              <a:tr h="293249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id</a:t>
                      </a:r>
                      <a:endParaRPr lang="pt-PT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name</a:t>
                      </a:r>
                      <a:endParaRPr lang="pt-PT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age_max</a:t>
                      </a:r>
                      <a:endParaRPr lang="pt-PT" sz="10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528505"/>
                  </a:ext>
                </a:extLst>
              </a:tr>
              <a:tr h="293249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baby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163866"/>
                  </a:ext>
                </a:extLst>
              </a:tr>
              <a:tr h="293249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big baby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0320536"/>
                  </a:ext>
                </a:extLst>
              </a:tr>
              <a:tr h="293249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child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endParaRPr lang="pt-PT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720094"/>
                  </a:ext>
                </a:extLst>
              </a:tr>
              <a:tr h="293249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Stubborn phase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905898"/>
                  </a:ext>
                </a:extLst>
              </a:tr>
              <a:tr h="293249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Adolescent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138545"/>
                  </a:ext>
                </a:extLst>
              </a:tr>
              <a:tr h="293249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Maybe Unemployed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23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59609"/>
                  </a:ext>
                </a:extLst>
              </a:tr>
              <a:tr h="293249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Grown Child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28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178320"/>
                  </a:ext>
                </a:extLst>
              </a:tr>
              <a:tr h="293249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Struggling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34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933258"/>
                  </a:ext>
                </a:extLst>
              </a:tr>
              <a:tr h="293249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The pathfinder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40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862084"/>
                  </a:ext>
                </a:extLst>
              </a:tr>
              <a:tr h="293249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Suit Up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50</a:t>
                      </a:r>
                      <a:endParaRPr lang="pt-PT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681498"/>
                  </a:ext>
                </a:extLst>
              </a:tr>
              <a:tr h="293249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11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Sick of life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55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340382"/>
                  </a:ext>
                </a:extLst>
              </a:tr>
              <a:tr h="293249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Still sick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60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077100"/>
                  </a:ext>
                </a:extLst>
              </a:tr>
              <a:tr h="293249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13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Proud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70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291053"/>
                  </a:ext>
                </a:extLst>
              </a:tr>
              <a:tr h="293249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Even more proud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75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138878"/>
                  </a:ext>
                </a:extLst>
              </a:tr>
              <a:tr h="293249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15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Retired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80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4244"/>
                  </a:ext>
                </a:extLst>
              </a:tr>
              <a:tr h="293249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16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Amazing</a:t>
                      </a:r>
                      <a:endParaRPr lang="pt-PT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90</a:t>
                      </a:r>
                      <a:endParaRPr lang="pt-PT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199" marR="4706" marT="56600" marB="566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278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7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6B2F7E-90CA-324E-BE77-0253E815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983" y="639097"/>
            <a:ext cx="3352256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Gender Filter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095AD08-A8A8-4158-A1B8-1584E104B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0271" y="4385732"/>
            <a:ext cx="3342968" cy="1828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 dirty="0"/>
              <a:t>The user selects one of this options as the receiver gender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0D3465D-271A-384A-8529-AD80E557C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916329"/>
              </p:ext>
            </p:extLst>
          </p:nvPr>
        </p:nvGraphicFramePr>
        <p:xfrm>
          <a:off x="1270161" y="639098"/>
          <a:ext cx="3996892" cy="558472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36674">
                  <a:extLst>
                    <a:ext uri="{9D8B030D-6E8A-4147-A177-3AD203B41FA5}">
                      <a16:colId xmlns:a16="http://schemas.microsoft.com/office/drawing/2014/main" val="536250459"/>
                    </a:ext>
                  </a:extLst>
                </a:gridCol>
                <a:gridCol w="3160218">
                  <a:extLst>
                    <a:ext uri="{9D8B030D-6E8A-4147-A177-3AD203B41FA5}">
                      <a16:colId xmlns:a16="http://schemas.microsoft.com/office/drawing/2014/main" val="2597653554"/>
                    </a:ext>
                  </a:extLst>
                </a:gridCol>
              </a:tblGrid>
              <a:tr h="571694">
                <a:tc>
                  <a:txBody>
                    <a:bodyPr/>
                    <a:lstStyle/>
                    <a:p>
                      <a:pPr algn="l" fontAlgn="b"/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3200" u="none" strike="noStrike">
                          <a:effectLst/>
                        </a:rPr>
                        <a:t>Gender_Filter</a:t>
                      </a:r>
                      <a:endParaRPr lang="pt-PT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ctr"/>
                </a:tc>
                <a:extLst>
                  <a:ext uri="{0D108BD9-81ED-4DB2-BD59-A6C34878D82A}">
                    <a16:rowId xmlns:a16="http://schemas.microsoft.com/office/drawing/2014/main" val="490595253"/>
                  </a:ext>
                </a:extLst>
              </a:tr>
              <a:tr h="499575">
                <a:tc>
                  <a:txBody>
                    <a:bodyPr/>
                    <a:lstStyle/>
                    <a:p>
                      <a:pPr algn="l" fontAlgn="b"/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b"/>
                </a:tc>
                <a:extLst>
                  <a:ext uri="{0D108BD9-81ED-4DB2-BD59-A6C34878D82A}">
                    <a16:rowId xmlns:a16="http://schemas.microsoft.com/office/drawing/2014/main" val="3595381795"/>
                  </a:ext>
                </a:extLst>
              </a:tr>
              <a:tr h="51159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800" u="none" strike="noStrike">
                          <a:effectLst/>
                        </a:rPr>
                        <a:t>id</a:t>
                      </a:r>
                      <a:endParaRPr lang="pt-PT" sz="2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800" u="none" strike="noStrike">
                          <a:effectLst/>
                        </a:rPr>
                        <a:t>name</a:t>
                      </a:r>
                      <a:endParaRPr lang="pt-PT" sz="2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ctr"/>
                </a:tc>
                <a:extLst>
                  <a:ext uri="{0D108BD9-81ED-4DB2-BD59-A6C34878D82A}">
                    <a16:rowId xmlns:a16="http://schemas.microsoft.com/office/drawing/2014/main" val="1963356755"/>
                  </a:ext>
                </a:extLst>
              </a:tr>
              <a:tr h="51159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800" u="none" strike="noStrike">
                          <a:effectLst/>
                        </a:rPr>
                        <a:t>1</a:t>
                      </a:r>
                      <a:endParaRPr lang="pt-PT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800" u="none" strike="noStrike">
                          <a:effectLst/>
                        </a:rPr>
                        <a:t>Male</a:t>
                      </a:r>
                      <a:endParaRPr lang="pt-PT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ctr"/>
                </a:tc>
                <a:extLst>
                  <a:ext uri="{0D108BD9-81ED-4DB2-BD59-A6C34878D82A}">
                    <a16:rowId xmlns:a16="http://schemas.microsoft.com/office/drawing/2014/main" val="4160313357"/>
                  </a:ext>
                </a:extLst>
              </a:tr>
              <a:tr h="51159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800" u="none" strike="noStrike">
                          <a:effectLst/>
                        </a:rPr>
                        <a:t>2</a:t>
                      </a:r>
                      <a:endParaRPr lang="pt-PT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800" u="none" strike="noStrike">
                          <a:effectLst/>
                        </a:rPr>
                        <a:t>Female</a:t>
                      </a:r>
                      <a:endParaRPr lang="pt-PT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ctr"/>
                </a:tc>
                <a:extLst>
                  <a:ext uri="{0D108BD9-81ED-4DB2-BD59-A6C34878D82A}">
                    <a16:rowId xmlns:a16="http://schemas.microsoft.com/office/drawing/2014/main" val="491575606"/>
                  </a:ext>
                </a:extLst>
              </a:tr>
              <a:tr h="51159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800" u="none" strike="noStrike">
                          <a:effectLst/>
                        </a:rPr>
                        <a:t>3</a:t>
                      </a:r>
                      <a:endParaRPr lang="pt-PT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800" u="none" strike="noStrike">
                          <a:effectLst/>
                        </a:rPr>
                        <a:t>Not sure</a:t>
                      </a:r>
                      <a:endParaRPr lang="pt-PT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ctr"/>
                </a:tc>
                <a:extLst>
                  <a:ext uri="{0D108BD9-81ED-4DB2-BD59-A6C34878D82A}">
                    <a16:rowId xmlns:a16="http://schemas.microsoft.com/office/drawing/2014/main" val="44225187"/>
                  </a:ext>
                </a:extLst>
              </a:tr>
              <a:tr h="51159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800" u="none" strike="noStrike">
                          <a:effectLst/>
                        </a:rPr>
                        <a:t>4</a:t>
                      </a:r>
                      <a:endParaRPr lang="pt-PT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800" u="none" strike="noStrike">
                          <a:effectLst/>
                        </a:rPr>
                        <a:t>Closet door closed</a:t>
                      </a:r>
                      <a:endParaRPr lang="pt-PT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ctr"/>
                </a:tc>
                <a:extLst>
                  <a:ext uri="{0D108BD9-81ED-4DB2-BD59-A6C34878D82A}">
                    <a16:rowId xmlns:a16="http://schemas.microsoft.com/office/drawing/2014/main" val="4185054797"/>
                  </a:ext>
                </a:extLst>
              </a:tr>
              <a:tr h="51159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800" u="none" strike="noStrike">
                          <a:effectLst/>
                        </a:rPr>
                        <a:t>5</a:t>
                      </a:r>
                      <a:endParaRPr lang="pt-PT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800" u="none" strike="noStrike">
                          <a:effectLst/>
                        </a:rPr>
                        <a:t>Closet door open</a:t>
                      </a:r>
                      <a:endParaRPr lang="pt-PT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ctr"/>
                </a:tc>
                <a:extLst>
                  <a:ext uri="{0D108BD9-81ED-4DB2-BD59-A6C34878D82A}">
                    <a16:rowId xmlns:a16="http://schemas.microsoft.com/office/drawing/2014/main" val="508457579"/>
                  </a:ext>
                </a:extLst>
              </a:tr>
              <a:tr h="93229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800" u="none" strike="noStrike">
                          <a:effectLst/>
                        </a:rPr>
                        <a:t>6</a:t>
                      </a:r>
                      <a:endParaRPr lang="pt-PT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800" u="none" strike="noStrike">
                          <a:effectLst/>
                        </a:rPr>
                        <a:t>Closet door bit open</a:t>
                      </a:r>
                      <a:endParaRPr lang="pt-PT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ctr"/>
                </a:tc>
                <a:extLst>
                  <a:ext uri="{0D108BD9-81ED-4DB2-BD59-A6C34878D82A}">
                    <a16:rowId xmlns:a16="http://schemas.microsoft.com/office/drawing/2014/main" val="473482609"/>
                  </a:ext>
                </a:extLst>
              </a:tr>
              <a:tr h="51159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800" u="none" strike="noStrike">
                          <a:effectLst/>
                        </a:rPr>
                        <a:t>7</a:t>
                      </a:r>
                      <a:endParaRPr lang="pt-PT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800" u="none" strike="noStrike" dirty="0" err="1">
                          <a:effectLst/>
                        </a:rPr>
                        <a:t>Maybe</a:t>
                      </a:r>
                      <a:r>
                        <a:rPr lang="pt-PT" sz="2800" u="none" strike="noStrike" dirty="0">
                          <a:effectLst/>
                        </a:rPr>
                        <a:t> Both?</a:t>
                      </a:r>
                      <a:endParaRPr lang="pt-PT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81" marR="18781" marT="18781" marB="0" anchor="ctr"/>
                </a:tc>
                <a:extLst>
                  <a:ext uri="{0D108BD9-81ED-4DB2-BD59-A6C34878D82A}">
                    <a16:rowId xmlns:a16="http://schemas.microsoft.com/office/drawing/2014/main" val="4008540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182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85385E7-BF7D-DB44-A306-E8949A0D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983" y="639097"/>
            <a:ext cx="3352256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Job Filter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308B55-C99B-4BA8-958D-8695021A9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0271" y="4385732"/>
            <a:ext cx="3342968" cy="1828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/>
              <a:t>The user selects the job that the receiver has.</a:t>
            </a:r>
          </a:p>
        </p:txBody>
      </p:sp>
      <p:graphicFrame>
        <p:nvGraphicFramePr>
          <p:cNvPr id="7" name="Marcador de Posição de Conteúdo 3">
            <a:extLst>
              <a:ext uri="{FF2B5EF4-FFF2-40B4-BE49-F238E27FC236}">
                <a16:creationId xmlns:a16="http://schemas.microsoft.com/office/drawing/2014/main" id="{49F624E4-F157-4C40-AB29-A530D775E0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4492378"/>
              </p:ext>
            </p:extLst>
          </p:nvPr>
        </p:nvGraphicFramePr>
        <p:xfrm>
          <a:off x="633667" y="639098"/>
          <a:ext cx="6913652" cy="558473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9921">
                  <a:extLst>
                    <a:ext uri="{9D8B030D-6E8A-4147-A177-3AD203B41FA5}">
                      <a16:colId xmlns:a16="http://schemas.microsoft.com/office/drawing/2014/main" val="225893972"/>
                    </a:ext>
                  </a:extLst>
                </a:gridCol>
                <a:gridCol w="2148867">
                  <a:extLst>
                    <a:ext uri="{9D8B030D-6E8A-4147-A177-3AD203B41FA5}">
                      <a16:colId xmlns:a16="http://schemas.microsoft.com/office/drawing/2014/main" val="1863748015"/>
                    </a:ext>
                  </a:extLst>
                </a:gridCol>
                <a:gridCol w="4354864">
                  <a:extLst>
                    <a:ext uri="{9D8B030D-6E8A-4147-A177-3AD203B41FA5}">
                      <a16:colId xmlns:a16="http://schemas.microsoft.com/office/drawing/2014/main" val="3405218621"/>
                    </a:ext>
                  </a:extLst>
                </a:gridCol>
              </a:tblGrid>
              <a:tr h="431821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PT" sz="2500" u="none" strike="noStrike">
                          <a:effectLst/>
                        </a:rPr>
                        <a:t>Job_Filter</a:t>
                      </a:r>
                      <a:endParaRPr lang="pt-PT" sz="2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0" marR="14710" marT="147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pt-PT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78" marR="12778" marT="1277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pt-P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78" marR="12778" marT="12778" marB="0" anchor="b"/>
                </a:tc>
                <a:extLst>
                  <a:ext uri="{0D108BD9-81ED-4DB2-BD59-A6C34878D82A}">
                    <a16:rowId xmlns:a16="http://schemas.microsoft.com/office/drawing/2014/main" val="1539873678"/>
                  </a:ext>
                </a:extLst>
              </a:tr>
              <a:tr h="2948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u="none" strike="noStrike">
                          <a:effectLst/>
                        </a:rPr>
                        <a:t>id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0" marR="14710" marT="147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u="none" strike="noStrike" dirty="0" err="1">
                          <a:effectLst/>
                        </a:rPr>
                        <a:t>name</a:t>
                      </a:r>
                      <a:endParaRPr lang="pt-PT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0" marR="14710" marT="147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u="none" strike="noStrike">
                          <a:effectLst/>
                        </a:rPr>
                        <a:t>description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0" marR="14710" marT="14710" marB="0" anchor="ctr"/>
                </a:tc>
                <a:extLst>
                  <a:ext uri="{0D108BD9-81ED-4DB2-BD59-A6C34878D82A}">
                    <a16:rowId xmlns:a16="http://schemas.microsoft.com/office/drawing/2014/main" val="2384856508"/>
                  </a:ext>
                </a:extLst>
              </a:tr>
              <a:tr h="29481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u="none" strike="noStrike">
                          <a:effectLst/>
                        </a:rPr>
                        <a:t>1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0" marR="14710" marT="147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u="none" strike="noStrike">
                          <a:effectLst/>
                        </a:rPr>
                        <a:t>Unemployed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0" marR="14710" marT="147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u="none" strike="noStrike">
                          <a:effectLst/>
                        </a:rPr>
                        <a:t>we all been there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10" marR="14710" marT="14710" marB="0" anchor="ctr"/>
                </a:tc>
                <a:extLst>
                  <a:ext uri="{0D108BD9-81ED-4DB2-BD59-A6C34878D82A}">
                    <a16:rowId xmlns:a16="http://schemas.microsoft.com/office/drawing/2014/main" val="3055417221"/>
                  </a:ext>
                </a:extLst>
              </a:tr>
              <a:tr h="294814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pt-PT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4710" marR="14710" marT="1471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pt-PT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Lame Desk Job</a:t>
                      </a:r>
                    </a:p>
                  </a:txBody>
                  <a:tcPr marL="14710" marR="14710" marT="1471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pt-PT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it’s boring like sales</a:t>
                      </a:r>
                    </a:p>
                  </a:txBody>
                  <a:tcPr marL="14710" marR="14710" marT="14710" marB="0" anchor="ctr"/>
                </a:tc>
                <a:extLst>
                  <a:ext uri="{0D108BD9-81ED-4DB2-BD59-A6C34878D82A}">
                    <a16:rowId xmlns:a16="http://schemas.microsoft.com/office/drawing/2014/main" val="256200160"/>
                  </a:ext>
                </a:extLst>
              </a:tr>
              <a:tr h="294814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pt-PT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4710" marR="14710" marT="1471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Awesome Desk Job</a:t>
                      </a:r>
                    </a:p>
                  </a:txBody>
                  <a:tcPr marL="14710" marR="14710" marT="1471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cool stuff like coding</a:t>
                      </a:r>
                    </a:p>
                  </a:txBody>
                  <a:tcPr marL="14710" marR="14710" marT="14710" marB="0" anchor="ctr"/>
                </a:tc>
                <a:extLst>
                  <a:ext uri="{0D108BD9-81ED-4DB2-BD59-A6C34878D82A}">
                    <a16:rowId xmlns:a16="http://schemas.microsoft.com/office/drawing/2014/main" val="472789911"/>
                  </a:ext>
                </a:extLst>
              </a:tr>
              <a:tr h="538382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pt-PT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4710" marR="14710" marT="1471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Moves money</a:t>
                      </a:r>
                    </a:p>
                    <a:p>
                      <a:pPr marL="0" algn="ctr" defTabSz="457200" rtl="0" eaLnBrk="1" fontAlgn="ctr" latinLnBrk="0" hangingPunct="1"/>
                      <a:endParaRPr lang="pt-PT" sz="16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710" marR="14710" marT="1471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Bank Job or Financial area or Rich</a:t>
                      </a:r>
                    </a:p>
                  </a:txBody>
                  <a:tcPr marL="14710" marR="14710" marT="14710" marB="0" anchor="ctr"/>
                </a:tc>
                <a:extLst>
                  <a:ext uri="{0D108BD9-81ED-4DB2-BD59-A6C34878D82A}">
                    <a16:rowId xmlns:a16="http://schemas.microsoft.com/office/drawing/2014/main" val="2727802910"/>
                  </a:ext>
                </a:extLst>
              </a:tr>
              <a:tr h="294814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pt-PT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4710" marR="14710" marT="1471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Means Business</a:t>
                      </a:r>
                    </a:p>
                  </a:txBody>
                  <a:tcPr marL="14710" marR="14710" marT="1471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Works in suit maybe lawer</a:t>
                      </a:r>
                    </a:p>
                  </a:txBody>
                  <a:tcPr marL="14710" marR="14710" marT="14710" marB="0" anchor="ctr"/>
                </a:tc>
                <a:extLst>
                  <a:ext uri="{0D108BD9-81ED-4DB2-BD59-A6C34878D82A}">
                    <a16:rowId xmlns:a16="http://schemas.microsoft.com/office/drawing/2014/main" val="2842913356"/>
                  </a:ext>
                </a:extLst>
              </a:tr>
              <a:tr h="538382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pt-PT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4710" marR="14710" marT="1471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you can’t do teach</a:t>
                      </a:r>
                    </a:p>
                  </a:txBody>
                  <a:tcPr marL="14710" marR="14710" marT="1471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Works in the educational or gives lectures</a:t>
                      </a:r>
                    </a:p>
                  </a:txBody>
                  <a:tcPr marL="14710" marR="14710" marT="14710" marB="0" anchor="ctr"/>
                </a:tc>
                <a:extLst>
                  <a:ext uri="{0D108BD9-81ED-4DB2-BD59-A6C34878D82A}">
                    <a16:rowId xmlns:a16="http://schemas.microsoft.com/office/drawing/2014/main" val="683263168"/>
                  </a:ext>
                </a:extLst>
              </a:tr>
              <a:tr h="538382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pt-PT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4710" marR="14710" marT="1471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Cool Drawings</a:t>
                      </a:r>
                    </a:p>
                  </a:txBody>
                  <a:tcPr marL="14710" marR="14710" marT="1471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Works in arts or design or goes in the kindergarten</a:t>
                      </a:r>
                    </a:p>
                  </a:txBody>
                  <a:tcPr marL="14710" marR="14710" marT="14710" marB="0" anchor="ctr"/>
                </a:tc>
                <a:extLst>
                  <a:ext uri="{0D108BD9-81ED-4DB2-BD59-A6C34878D82A}">
                    <a16:rowId xmlns:a16="http://schemas.microsoft.com/office/drawing/2014/main" val="1294638366"/>
                  </a:ext>
                </a:extLst>
              </a:tr>
              <a:tr h="294814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4710" marR="14710" marT="1471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Bookworm</a:t>
                      </a:r>
                    </a:p>
                  </a:txBody>
                  <a:tcPr marL="14710" marR="14710" marT="1471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Still in school</a:t>
                      </a:r>
                    </a:p>
                  </a:txBody>
                  <a:tcPr marL="14710" marR="14710" marT="14710" marB="0" anchor="ctr"/>
                </a:tc>
                <a:extLst>
                  <a:ext uri="{0D108BD9-81ED-4DB2-BD59-A6C34878D82A}">
                    <a16:rowId xmlns:a16="http://schemas.microsoft.com/office/drawing/2014/main" val="3182320649"/>
                  </a:ext>
                </a:extLst>
              </a:tr>
              <a:tr h="294814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14710" marR="14710" marT="1471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Helpdesk</a:t>
                      </a:r>
                      <a:endParaRPr lang="pt-PT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710" marR="14710" marT="1471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Helps people solve their problems</a:t>
                      </a:r>
                    </a:p>
                  </a:txBody>
                  <a:tcPr marL="14710" marR="14710" marT="14710" marB="0" anchor="ctr"/>
                </a:tc>
                <a:extLst>
                  <a:ext uri="{0D108BD9-81ED-4DB2-BD59-A6C34878D82A}">
                    <a16:rowId xmlns:a16="http://schemas.microsoft.com/office/drawing/2014/main" val="1860145751"/>
                  </a:ext>
                </a:extLst>
              </a:tr>
              <a:tr h="294814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14710" marR="14710" marT="1471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Engineer</a:t>
                      </a:r>
                      <a:endParaRPr lang="pt-PT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710" marR="14710" marT="1471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coolest jobs</a:t>
                      </a:r>
                    </a:p>
                  </a:txBody>
                  <a:tcPr marL="14710" marR="14710" marT="14710" marB="0" anchor="ctr"/>
                </a:tc>
                <a:extLst>
                  <a:ext uri="{0D108BD9-81ED-4DB2-BD59-A6C34878D82A}">
                    <a16:rowId xmlns:a16="http://schemas.microsoft.com/office/drawing/2014/main" val="3469715708"/>
                  </a:ext>
                </a:extLst>
              </a:tr>
              <a:tr h="294814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14710" marR="14710" marT="1471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Saves life</a:t>
                      </a:r>
                    </a:p>
                  </a:txBody>
                  <a:tcPr marL="14710" marR="14710" marT="1471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Healthcare System</a:t>
                      </a:r>
                    </a:p>
                  </a:txBody>
                  <a:tcPr marL="14710" marR="14710" marT="14710" marB="0" anchor="ctr"/>
                </a:tc>
                <a:extLst>
                  <a:ext uri="{0D108BD9-81ED-4DB2-BD59-A6C34878D82A}">
                    <a16:rowId xmlns:a16="http://schemas.microsoft.com/office/drawing/2014/main" val="2162410599"/>
                  </a:ext>
                </a:extLst>
              </a:tr>
              <a:tr h="294814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14710" marR="14710" marT="1471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War</a:t>
                      </a:r>
                      <a:r>
                        <a:rPr lang="pt-PT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games</a:t>
                      </a:r>
                    </a:p>
                  </a:txBody>
                  <a:tcPr marL="14710" marR="14710" marT="1471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Military</a:t>
                      </a:r>
                      <a:endParaRPr lang="pt-PT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710" marR="14710" marT="14710" marB="0" anchor="ctr"/>
                </a:tc>
                <a:extLst>
                  <a:ext uri="{0D108BD9-81ED-4DB2-BD59-A6C34878D82A}">
                    <a16:rowId xmlns:a16="http://schemas.microsoft.com/office/drawing/2014/main" val="859224337"/>
                  </a:ext>
                </a:extLst>
              </a:tr>
              <a:tr h="294814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14710" marR="14710" marT="1471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pt-PT" sz="1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Food</a:t>
                      </a:r>
                      <a:endParaRPr lang="pt-PT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710" marR="14710" marT="1471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Chef</a:t>
                      </a:r>
                      <a:r>
                        <a:rPr lang="pt-PT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pt-PT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pizza </a:t>
                      </a:r>
                      <a:r>
                        <a:rPr lang="pt-PT" sz="1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</a:t>
                      </a:r>
                      <a:r>
                        <a:rPr lang="pt-PT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guy</a:t>
                      </a:r>
                      <a:endParaRPr lang="pt-PT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710" marR="14710" marT="14710" marB="0" anchor="ctr"/>
                </a:tc>
                <a:extLst>
                  <a:ext uri="{0D108BD9-81ED-4DB2-BD59-A6C34878D82A}">
                    <a16:rowId xmlns:a16="http://schemas.microsoft.com/office/drawing/2014/main" val="1387387977"/>
                  </a:ext>
                </a:extLst>
              </a:tr>
              <a:tr h="294814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14710" marR="14710" marT="1471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Musician</a:t>
                      </a:r>
                      <a:endParaRPr lang="pt-PT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710" marR="14710" marT="1471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Probably</a:t>
                      </a:r>
                      <a:r>
                        <a:rPr lang="pt-PT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uses </a:t>
                      </a:r>
                      <a:r>
                        <a:rPr lang="pt-PT" sz="1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music</a:t>
                      </a:r>
                      <a:r>
                        <a:rPr lang="pt-PT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pt-PT" sz="1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pick</a:t>
                      </a:r>
                      <a:r>
                        <a:rPr lang="pt-PT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</a:t>
                      </a:r>
                      <a:r>
                        <a:rPr lang="pt-PT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girls</a:t>
                      </a:r>
                      <a:endParaRPr lang="pt-PT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710" marR="14710" marT="14710" marB="0" anchor="ctr"/>
                </a:tc>
                <a:extLst>
                  <a:ext uri="{0D108BD9-81ED-4DB2-BD59-A6C34878D82A}">
                    <a16:rowId xmlns:a16="http://schemas.microsoft.com/office/drawing/2014/main" val="3453578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358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1141</Words>
  <Application>Microsoft Macintosh PowerPoint</Application>
  <PresentationFormat>Ecrã Panorâmico</PresentationFormat>
  <Paragraphs>470</Paragraphs>
  <Slides>22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Helvetica Neue</vt:lpstr>
      <vt:lpstr>Celestial</vt:lpstr>
      <vt:lpstr>The Gif-FInder</vt:lpstr>
      <vt:lpstr>Introduction</vt:lpstr>
      <vt:lpstr> 1º Step</vt:lpstr>
      <vt:lpstr>User interaction</vt:lpstr>
      <vt:lpstr>Users</vt:lpstr>
      <vt:lpstr>Finding the perfect gift</vt:lpstr>
      <vt:lpstr>Age Filter</vt:lpstr>
      <vt:lpstr>Gender Filter</vt:lpstr>
      <vt:lpstr>Job Filter</vt:lpstr>
      <vt:lpstr>Gift Objective Filters</vt:lpstr>
      <vt:lpstr>Filter - Type of gift</vt:lpstr>
      <vt:lpstr>Filter – gift Event</vt:lpstr>
      <vt:lpstr>Filter – Personality traits</vt:lpstr>
      <vt:lpstr>Filter – Receiver Likes</vt:lpstr>
      <vt:lpstr>So how the products are selected?</vt:lpstr>
      <vt:lpstr>Example</vt:lpstr>
      <vt:lpstr>List of products seleCted by filter</vt:lpstr>
      <vt:lpstr>The selection</vt:lpstr>
      <vt:lpstr>How Do we make money</vt:lpstr>
      <vt:lpstr>2º Phase</vt:lpstr>
      <vt:lpstr>3º Phase</vt:lpstr>
      <vt:lpstr>Ready to be rich?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Gif-FInder</dc:title>
  <dc:creator>Luís Maia (1150438)</dc:creator>
  <cp:lastModifiedBy>Luís Maia (1150438)</cp:lastModifiedBy>
  <cp:revision>1</cp:revision>
  <dcterms:created xsi:type="dcterms:W3CDTF">2020-10-02T11:50:53Z</dcterms:created>
  <dcterms:modified xsi:type="dcterms:W3CDTF">2020-10-02T11:51:07Z</dcterms:modified>
</cp:coreProperties>
</file>